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0160000" cy="76200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42DC6-3782-448D-B107-822F856B0B60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7E718-0892-4A88-9670-A435B964FF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42DC6-3782-448D-B107-822F856B0B60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7E718-0892-4A88-9670-A435B964FF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42DC6-3782-448D-B107-822F856B0B60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7E718-0892-4A88-9670-A435B964FF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42DC6-3782-448D-B107-822F856B0B60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7E718-0892-4A88-9670-A435B964FF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42DC6-3782-448D-B107-822F856B0B60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7E718-0892-4A88-9670-A435B964FF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42DC6-3782-448D-B107-822F856B0B60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7E718-0892-4A88-9670-A435B964FF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42DC6-3782-448D-B107-822F856B0B60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7E718-0892-4A88-9670-A435B964FF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42DC6-3782-448D-B107-822F856B0B60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7E718-0892-4A88-9670-A435B964FF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42DC6-3782-448D-B107-822F856B0B60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7E718-0892-4A88-9670-A435B964FF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42DC6-3782-448D-B107-822F856B0B60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7E718-0892-4A88-9670-A435B964FF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042DC6-3782-448D-B107-822F856B0B60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7E718-0892-4A88-9670-A435B964FF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042DC6-3782-448D-B107-822F856B0B60}" type="datetimeFigureOut">
              <a:rPr lang="en-US" smtClean="0"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F7E718-0892-4A88-9670-A435B964FF9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38094" y="691601"/>
            <a:ext cx="1510052" cy="664225"/>
            <a:chOff x="2238094" y="691601"/>
            <a:chExt cx="1510052" cy="664225"/>
          </a:xfrm>
        </p:grpSpPr>
        <p:sp>
          <p:nvSpPr>
            <p:cNvPr id="2" name="Freeform 1"/>
            <p:cNvSpPr/>
            <p:nvPr/>
          </p:nvSpPr>
          <p:spPr>
            <a:xfrm>
              <a:off x="2238094" y="691601"/>
              <a:ext cx="348708" cy="664225"/>
            </a:xfrm>
            <a:custGeom>
              <a:avLst/>
              <a:gdLst/>
              <a:ahLst/>
              <a:cxnLst/>
              <a:rect l="0" t="0" r="0" b="0"/>
              <a:pathLst>
                <a:path w="348708" h="664225">
                  <a:moveTo>
                    <a:pt x="162403" y="24336"/>
                  </a:moveTo>
                  <a:lnTo>
                    <a:pt x="139526" y="49553"/>
                  </a:lnTo>
                  <a:lnTo>
                    <a:pt x="105321" y="108930"/>
                  </a:lnTo>
                  <a:lnTo>
                    <a:pt x="62886" y="170598"/>
                  </a:lnTo>
                  <a:lnTo>
                    <a:pt x="44474" y="187217"/>
                  </a:lnTo>
                  <a:lnTo>
                    <a:pt x="34650" y="191415"/>
                  </a:lnTo>
                  <a:lnTo>
                    <a:pt x="14377" y="192960"/>
                  </a:lnTo>
                  <a:lnTo>
                    <a:pt x="7567" y="188225"/>
                  </a:lnTo>
                  <a:lnTo>
                    <a:pt x="3027" y="180389"/>
                  </a:lnTo>
                  <a:lnTo>
                    <a:pt x="0" y="170485"/>
                  </a:lnTo>
                  <a:lnTo>
                    <a:pt x="2876" y="147003"/>
                  </a:lnTo>
                  <a:lnTo>
                    <a:pt x="23787" y="99390"/>
                  </a:lnTo>
                  <a:lnTo>
                    <a:pt x="64292" y="40573"/>
                  </a:lnTo>
                  <a:lnTo>
                    <a:pt x="100649" y="11902"/>
                  </a:lnTo>
                  <a:lnTo>
                    <a:pt x="120919" y="2043"/>
                  </a:lnTo>
                  <a:lnTo>
                    <a:pt x="144745" y="0"/>
                  </a:lnTo>
                  <a:lnTo>
                    <a:pt x="169763" y="4162"/>
                  </a:lnTo>
                  <a:lnTo>
                    <a:pt x="192580" y="13810"/>
                  </a:lnTo>
                  <a:lnTo>
                    <a:pt x="219568" y="37985"/>
                  </a:lnTo>
                  <a:lnTo>
                    <a:pt x="248477" y="78765"/>
                  </a:lnTo>
                  <a:lnTo>
                    <a:pt x="266666" y="133787"/>
                  </a:lnTo>
                  <a:lnTo>
                    <a:pt x="271913" y="164228"/>
                  </a:lnTo>
                  <a:lnTo>
                    <a:pt x="265750" y="215486"/>
                  </a:lnTo>
                  <a:lnTo>
                    <a:pt x="253466" y="253329"/>
                  </a:lnTo>
                  <a:lnTo>
                    <a:pt x="240310" y="274680"/>
                  </a:lnTo>
                  <a:lnTo>
                    <a:pt x="213173" y="298683"/>
                  </a:lnTo>
                  <a:lnTo>
                    <a:pt x="193156" y="309265"/>
                  </a:lnTo>
                  <a:lnTo>
                    <a:pt x="188754" y="310215"/>
                  </a:lnTo>
                  <a:lnTo>
                    <a:pt x="188159" y="308509"/>
                  </a:lnTo>
                  <a:lnTo>
                    <a:pt x="190102" y="305032"/>
                  </a:lnTo>
                  <a:lnTo>
                    <a:pt x="207859" y="301168"/>
                  </a:lnTo>
                  <a:lnTo>
                    <a:pt x="244502" y="302113"/>
                  </a:lnTo>
                  <a:lnTo>
                    <a:pt x="265572" y="308060"/>
                  </a:lnTo>
                  <a:lnTo>
                    <a:pt x="298162" y="330941"/>
                  </a:lnTo>
                  <a:lnTo>
                    <a:pt x="311648" y="345439"/>
                  </a:lnTo>
                  <a:lnTo>
                    <a:pt x="325817" y="375671"/>
                  </a:lnTo>
                  <a:lnTo>
                    <a:pt x="341085" y="433984"/>
                  </a:lnTo>
                  <a:lnTo>
                    <a:pt x="348707" y="483015"/>
                  </a:lnTo>
                  <a:lnTo>
                    <a:pt x="348150" y="520652"/>
                  </a:lnTo>
                  <a:lnTo>
                    <a:pt x="334682" y="572386"/>
                  </a:lnTo>
                  <a:lnTo>
                    <a:pt x="309171" y="619374"/>
                  </a:lnTo>
                  <a:lnTo>
                    <a:pt x="302362" y="628088"/>
                  </a:lnTo>
                  <a:lnTo>
                    <a:pt x="282319" y="640891"/>
                  </a:lnTo>
                  <a:lnTo>
                    <a:pt x="225734" y="658642"/>
                  </a:lnTo>
                  <a:lnTo>
                    <a:pt x="175449" y="664224"/>
                  </a:lnTo>
                  <a:lnTo>
                    <a:pt x="121696" y="657705"/>
                  </a:lnTo>
                  <a:lnTo>
                    <a:pt x="76590" y="645152"/>
                  </a:lnTo>
                  <a:lnTo>
                    <a:pt x="57118" y="6349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737409" y="128447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067978" y="718219"/>
              <a:ext cx="311670" cy="582461"/>
            </a:xfrm>
            <a:custGeom>
              <a:avLst/>
              <a:gdLst/>
              <a:ahLst/>
              <a:cxnLst/>
              <a:rect l="0" t="0" r="0" b="0"/>
              <a:pathLst>
                <a:path w="311670" h="582461">
                  <a:moveTo>
                    <a:pt x="311669" y="134589"/>
                  </a:moveTo>
                  <a:lnTo>
                    <a:pt x="257794" y="171675"/>
                  </a:lnTo>
                  <a:lnTo>
                    <a:pt x="196708" y="228743"/>
                  </a:lnTo>
                  <a:lnTo>
                    <a:pt x="167948" y="262891"/>
                  </a:lnTo>
                  <a:lnTo>
                    <a:pt x="139737" y="320243"/>
                  </a:lnTo>
                  <a:lnTo>
                    <a:pt x="114754" y="381658"/>
                  </a:lnTo>
                  <a:lnTo>
                    <a:pt x="95662" y="441516"/>
                  </a:lnTo>
                  <a:lnTo>
                    <a:pt x="93249" y="485753"/>
                  </a:lnTo>
                  <a:lnTo>
                    <a:pt x="105424" y="544304"/>
                  </a:lnTo>
                  <a:lnTo>
                    <a:pt x="120968" y="570931"/>
                  </a:lnTo>
                  <a:lnTo>
                    <a:pt x="143075" y="580033"/>
                  </a:lnTo>
                  <a:lnTo>
                    <a:pt x="157159" y="582460"/>
                  </a:lnTo>
                  <a:lnTo>
                    <a:pt x="182167" y="578918"/>
                  </a:lnTo>
                  <a:lnTo>
                    <a:pt x="193749" y="574698"/>
                  </a:lnTo>
                  <a:lnTo>
                    <a:pt x="209737" y="560650"/>
                  </a:lnTo>
                  <a:lnTo>
                    <a:pt x="235123" y="517446"/>
                  </a:lnTo>
                  <a:lnTo>
                    <a:pt x="244535" y="477575"/>
                  </a:lnTo>
                  <a:lnTo>
                    <a:pt x="239310" y="414946"/>
                  </a:lnTo>
                  <a:lnTo>
                    <a:pt x="229138" y="372985"/>
                  </a:lnTo>
                  <a:lnTo>
                    <a:pt x="210657" y="343525"/>
                  </a:lnTo>
                  <a:lnTo>
                    <a:pt x="160428" y="289080"/>
                  </a:lnTo>
                  <a:lnTo>
                    <a:pt x="118278" y="252843"/>
                  </a:lnTo>
                  <a:lnTo>
                    <a:pt x="60493" y="208503"/>
                  </a:lnTo>
                  <a:lnTo>
                    <a:pt x="9941" y="153579"/>
                  </a:lnTo>
                  <a:lnTo>
                    <a:pt x="2093" y="130551"/>
                  </a:lnTo>
                  <a:lnTo>
                    <a:pt x="0" y="117859"/>
                  </a:lnTo>
                  <a:lnTo>
                    <a:pt x="3914" y="94398"/>
                  </a:lnTo>
                  <a:lnTo>
                    <a:pt x="19271" y="64579"/>
                  </a:lnTo>
                  <a:lnTo>
                    <a:pt x="34316" y="48491"/>
                  </a:lnTo>
                  <a:lnTo>
                    <a:pt x="69093" y="27450"/>
                  </a:lnTo>
                  <a:lnTo>
                    <a:pt x="122767" y="9267"/>
                  </a:lnTo>
                  <a:lnTo>
                    <a:pt x="184018" y="0"/>
                  </a:lnTo>
                  <a:lnTo>
                    <a:pt x="229523" y="3983"/>
                  </a:lnTo>
                  <a:lnTo>
                    <a:pt x="267053" y="18162"/>
                  </a:lnTo>
                  <a:lnTo>
                    <a:pt x="286380" y="36830"/>
                  </a:lnTo>
                  <a:lnTo>
                    <a:pt x="294810" y="48359"/>
                  </a:lnTo>
                  <a:lnTo>
                    <a:pt x="304177" y="76767"/>
                  </a:lnTo>
                  <a:lnTo>
                    <a:pt x="306329" y="119406"/>
                  </a:lnTo>
                  <a:lnTo>
                    <a:pt x="290612" y="1767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611274" y="1031792"/>
              <a:ext cx="136872" cy="31587"/>
            </a:xfrm>
            <a:custGeom>
              <a:avLst/>
              <a:gdLst/>
              <a:ahLst/>
              <a:cxnLst/>
              <a:rect l="0" t="0" r="0" b="0"/>
              <a:pathLst>
                <a:path w="136872" h="31587">
                  <a:moveTo>
                    <a:pt x="136871" y="0"/>
                  </a:moveTo>
                  <a:lnTo>
                    <a:pt x="81730" y="14654"/>
                  </a:lnTo>
                  <a:lnTo>
                    <a:pt x="20021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137699" y="673823"/>
            <a:ext cx="2495255" cy="881775"/>
            <a:chOff x="4137699" y="673823"/>
            <a:chExt cx="2495255" cy="881775"/>
          </a:xfrm>
        </p:grpSpPr>
        <p:sp>
          <p:nvSpPr>
            <p:cNvPr id="7" name="Freeform 6"/>
            <p:cNvSpPr/>
            <p:nvPr/>
          </p:nvSpPr>
          <p:spPr>
            <a:xfrm>
              <a:off x="4400911" y="694880"/>
              <a:ext cx="10529" cy="579069"/>
            </a:xfrm>
            <a:custGeom>
              <a:avLst/>
              <a:gdLst/>
              <a:ahLst/>
              <a:cxnLst/>
              <a:rect l="0" t="0" r="0" b="0"/>
              <a:pathLst>
                <a:path w="10529" h="579069">
                  <a:moveTo>
                    <a:pt x="0" y="0"/>
                  </a:moveTo>
                  <a:lnTo>
                    <a:pt x="0" y="52051"/>
                  </a:lnTo>
                  <a:lnTo>
                    <a:pt x="0" y="101990"/>
                  </a:lnTo>
                  <a:lnTo>
                    <a:pt x="5590" y="160786"/>
                  </a:lnTo>
                  <a:lnTo>
                    <a:pt x="9553" y="217461"/>
                  </a:lnTo>
                  <a:lnTo>
                    <a:pt x="10336" y="276835"/>
                  </a:lnTo>
                  <a:lnTo>
                    <a:pt x="10491" y="338953"/>
                  </a:lnTo>
                  <a:lnTo>
                    <a:pt x="10521" y="397454"/>
                  </a:lnTo>
                  <a:lnTo>
                    <a:pt x="10527" y="448177"/>
                  </a:lnTo>
                  <a:lnTo>
                    <a:pt x="10528" y="504800"/>
                  </a:lnTo>
                  <a:lnTo>
                    <a:pt x="7409" y="557682"/>
                  </a:lnTo>
                  <a:lnTo>
                    <a:pt x="0" y="5790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137699" y="673823"/>
              <a:ext cx="452727" cy="105286"/>
            </a:xfrm>
            <a:custGeom>
              <a:avLst/>
              <a:gdLst/>
              <a:ahLst/>
              <a:cxnLst/>
              <a:rect l="0" t="0" r="0" b="0"/>
              <a:pathLst>
                <a:path w="452727" h="105286">
                  <a:moveTo>
                    <a:pt x="452726" y="0"/>
                  </a:moveTo>
                  <a:lnTo>
                    <a:pt x="391615" y="17959"/>
                  </a:lnTo>
                  <a:lnTo>
                    <a:pt x="337184" y="35149"/>
                  </a:lnTo>
                  <a:lnTo>
                    <a:pt x="286446" y="41908"/>
                  </a:lnTo>
                  <a:lnTo>
                    <a:pt x="223003" y="56587"/>
                  </a:lnTo>
                  <a:lnTo>
                    <a:pt x="170955" y="63041"/>
                  </a:lnTo>
                  <a:lnTo>
                    <a:pt x="118734" y="74367"/>
                  </a:lnTo>
                  <a:lnTo>
                    <a:pt x="68687" y="87870"/>
                  </a:lnTo>
                  <a:lnTo>
                    <a:pt x="12281" y="10218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158756" y="1252891"/>
              <a:ext cx="452727" cy="84229"/>
            </a:xfrm>
            <a:custGeom>
              <a:avLst/>
              <a:gdLst/>
              <a:ahLst/>
              <a:cxnLst/>
              <a:rect l="0" t="0" r="0" b="0"/>
              <a:pathLst>
                <a:path w="452727" h="84229">
                  <a:moveTo>
                    <a:pt x="452726" y="0"/>
                  </a:moveTo>
                  <a:lnTo>
                    <a:pt x="410698" y="2339"/>
                  </a:lnTo>
                  <a:lnTo>
                    <a:pt x="361764" y="15641"/>
                  </a:lnTo>
                  <a:lnTo>
                    <a:pt x="306841" y="27511"/>
                  </a:lnTo>
                  <a:lnTo>
                    <a:pt x="243741" y="45549"/>
                  </a:lnTo>
                  <a:lnTo>
                    <a:pt x="184714" y="58477"/>
                  </a:lnTo>
                  <a:lnTo>
                    <a:pt x="129900" y="65363"/>
                  </a:lnTo>
                  <a:lnTo>
                    <a:pt x="68163" y="77642"/>
                  </a:lnTo>
                  <a:lnTo>
                    <a:pt x="38484" y="81301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675254" y="1062949"/>
              <a:ext cx="303208" cy="242585"/>
            </a:xfrm>
            <a:custGeom>
              <a:avLst/>
              <a:gdLst/>
              <a:ahLst/>
              <a:cxnLst/>
              <a:rect l="0" t="0" r="0" b="0"/>
              <a:pathLst>
                <a:path w="303208" h="242585">
                  <a:moveTo>
                    <a:pt x="41513" y="42543"/>
                  </a:moveTo>
                  <a:lnTo>
                    <a:pt x="38393" y="96687"/>
                  </a:lnTo>
                  <a:lnTo>
                    <a:pt x="32448" y="157223"/>
                  </a:lnTo>
                  <a:lnTo>
                    <a:pt x="30104" y="215931"/>
                  </a:lnTo>
                  <a:lnTo>
                    <a:pt x="25523" y="240097"/>
                  </a:lnTo>
                  <a:lnTo>
                    <a:pt x="22664" y="242096"/>
                  </a:lnTo>
                  <a:lnTo>
                    <a:pt x="19588" y="237579"/>
                  </a:lnTo>
                  <a:lnTo>
                    <a:pt x="6246" y="188303"/>
                  </a:lnTo>
                  <a:lnTo>
                    <a:pt x="1427" y="133694"/>
                  </a:lnTo>
                  <a:lnTo>
                    <a:pt x="0" y="78649"/>
                  </a:lnTo>
                  <a:lnTo>
                    <a:pt x="5166" y="36473"/>
                  </a:lnTo>
                  <a:lnTo>
                    <a:pt x="14050" y="16059"/>
                  </a:lnTo>
                  <a:lnTo>
                    <a:pt x="19695" y="7339"/>
                  </a:lnTo>
                  <a:lnTo>
                    <a:pt x="26967" y="3866"/>
                  </a:lnTo>
                  <a:lnTo>
                    <a:pt x="35325" y="3890"/>
                  </a:lnTo>
                  <a:lnTo>
                    <a:pt x="44407" y="6246"/>
                  </a:lnTo>
                  <a:lnTo>
                    <a:pt x="73956" y="26329"/>
                  </a:lnTo>
                  <a:lnTo>
                    <a:pt x="93759" y="54506"/>
                  </a:lnTo>
                  <a:lnTo>
                    <a:pt x="126150" y="117356"/>
                  </a:lnTo>
                  <a:lnTo>
                    <a:pt x="150144" y="171154"/>
                  </a:lnTo>
                  <a:lnTo>
                    <a:pt x="150199" y="170398"/>
                  </a:lnTo>
                  <a:lnTo>
                    <a:pt x="147805" y="149446"/>
                  </a:lnTo>
                  <a:lnTo>
                    <a:pt x="148100" y="86993"/>
                  </a:lnTo>
                  <a:lnTo>
                    <a:pt x="156412" y="48044"/>
                  </a:lnTo>
                  <a:lnTo>
                    <a:pt x="167058" y="29000"/>
                  </a:lnTo>
                  <a:lnTo>
                    <a:pt x="191795" y="5125"/>
                  </a:lnTo>
                  <a:lnTo>
                    <a:pt x="201363" y="1220"/>
                  </a:lnTo>
                  <a:lnTo>
                    <a:pt x="221352" y="0"/>
                  </a:lnTo>
                  <a:lnTo>
                    <a:pt x="238814" y="6478"/>
                  </a:lnTo>
                  <a:lnTo>
                    <a:pt x="254374" y="18325"/>
                  </a:lnTo>
                  <a:lnTo>
                    <a:pt x="275119" y="44726"/>
                  </a:lnTo>
                  <a:lnTo>
                    <a:pt x="297042" y="101062"/>
                  </a:lnTo>
                  <a:lnTo>
                    <a:pt x="303207" y="156484"/>
                  </a:lnTo>
                  <a:lnTo>
                    <a:pt x="301305" y="213185"/>
                  </a:lnTo>
                  <a:lnTo>
                    <a:pt x="294196" y="2425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055912" y="1031730"/>
              <a:ext cx="195049" cy="523868"/>
            </a:xfrm>
            <a:custGeom>
              <a:avLst/>
              <a:gdLst/>
              <a:ahLst/>
              <a:cxnLst/>
              <a:rect l="0" t="0" r="0" b="0"/>
              <a:pathLst>
                <a:path w="195049" h="523868">
                  <a:moveTo>
                    <a:pt x="29352" y="105347"/>
                  </a:moveTo>
                  <a:lnTo>
                    <a:pt x="29352" y="154278"/>
                  </a:lnTo>
                  <a:lnTo>
                    <a:pt x="29352" y="202124"/>
                  </a:lnTo>
                  <a:lnTo>
                    <a:pt x="29352" y="256464"/>
                  </a:lnTo>
                  <a:lnTo>
                    <a:pt x="29352" y="317019"/>
                  </a:lnTo>
                  <a:lnTo>
                    <a:pt x="29352" y="379415"/>
                  </a:lnTo>
                  <a:lnTo>
                    <a:pt x="29352" y="442356"/>
                  </a:lnTo>
                  <a:lnTo>
                    <a:pt x="29352" y="499220"/>
                  </a:lnTo>
                  <a:lnTo>
                    <a:pt x="28182" y="522557"/>
                  </a:lnTo>
                  <a:lnTo>
                    <a:pt x="26232" y="523867"/>
                  </a:lnTo>
                  <a:lnTo>
                    <a:pt x="23763" y="521231"/>
                  </a:lnTo>
                  <a:lnTo>
                    <a:pt x="19799" y="473803"/>
                  </a:lnTo>
                  <a:lnTo>
                    <a:pt x="17943" y="418070"/>
                  </a:lnTo>
                  <a:lnTo>
                    <a:pt x="11674" y="359443"/>
                  </a:lnTo>
                  <a:lnTo>
                    <a:pt x="8126" y="309057"/>
                  </a:lnTo>
                  <a:lnTo>
                    <a:pt x="1356" y="250713"/>
                  </a:lnTo>
                  <a:lnTo>
                    <a:pt x="0" y="191313"/>
                  </a:lnTo>
                  <a:lnTo>
                    <a:pt x="5317" y="141867"/>
                  </a:lnTo>
                  <a:lnTo>
                    <a:pt x="10827" y="79589"/>
                  </a:lnTo>
                  <a:lnTo>
                    <a:pt x="22693" y="43903"/>
                  </a:lnTo>
                  <a:lnTo>
                    <a:pt x="35751" y="23056"/>
                  </a:lnTo>
                  <a:lnTo>
                    <a:pt x="53253" y="5992"/>
                  </a:lnTo>
                  <a:lnTo>
                    <a:pt x="64003" y="1676"/>
                  </a:lnTo>
                  <a:lnTo>
                    <a:pt x="88426" y="0"/>
                  </a:lnTo>
                  <a:lnTo>
                    <a:pt x="122895" y="11222"/>
                  </a:lnTo>
                  <a:lnTo>
                    <a:pt x="172519" y="58624"/>
                  </a:lnTo>
                  <a:lnTo>
                    <a:pt x="188495" y="86044"/>
                  </a:lnTo>
                  <a:lnTo>
                    <a:pt x="195048" y="121985"/>
                  </a:lnTo>
                  <a:lnTo>
                    <a:pt x="190342" y="145497"/>
                  </a:lnTo>
                  <a:lnTo>
                    <a:pt x="185812" y="156680"/>
                  </a:lnTo>
                  <a:lnTo>
                    <a:pt x="168300" y="175345"/>
                  </a:lnTo>
                  <a:lnTo>
                    <a:pt x="124519" y="200802"/>
                  </a:lnTo>
                  <a:lnTo>
                    <a:pt x="66307" y="209338"/>
                  </a:lnTo>
                  <a:lnTo>
                    <a:pt x="39880" y="2106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338249" y="979150"/>
              <a:ext cx="94456" cy="252037"/>
            </a:xfrm>
            <a:custGeom>
              <a:avLst/>
              <a:gdLst/>
              <a:ahLst/>
              <a:cxnLst/>
              <a:rect l="0" t="0" r="0" b="0"/>
              <a:pathLst>
                <a:path w="94456" h="252037">
                  <a:moveTo>
                    <a:pt x="20756" y="136870"/>
                  </a:moveTo>
                  <a:lnTo>
                    <a:pt x="23876" y="191015"/>
                  </a:lnTo>
                  <a:lnTo>
                    <a:pt x="29821" y="245961"/>
                  </a:lnTo>
                  <a:lnTo>
                    <a:pt x="27969" y="251712"/>
                  </a:lnTo>
                  <a:lnTo>
                    <a:pt x="24395" y="252036"/>
                  </a:lnTo>
                  <a:lnTo>
                    <a:pt x="19672" y="248742"/>
                  </a:lnTo>
                  <a:lnTo>
                    <a:pt x="7437" y="216161"/>
                  </a:lnTo>
                  <a:lnTo>
                    <a:pt x="1227" y="161155"/>
                  </a:lnTo>
                  <a:lnTo>
                    <a:pt x="0" y="105229"/>
                  </a:lnTo>
                  <a:lnTo>
                    <a:pt x="2173" y="79524"/>
                  </a:lnTo>
                  <a:lnTo>
                    <a:pt x="10937" y="60300"/>
                  </a:lnTo>
                  <a:lnTo>
                    <a:pt x="36797" y="28895"/>
                  </a:lnTo>
                  <a:lnTo>
                    <a:pt x="63334" y="9601"/>
                  </a:lnTo>
                  <a:lnTo>
                    <a:pt x="9445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516089" y="1010735"/>
              <a:ext cx="203419" cy="234700"/>
            </a:xfrm>
            <a:custGeom>
              <a:avLst/>
              <a:gdLst/>
              <a:ahLst/>
              <a:cxnLst/>
              <a:rect l="0" t="0" r="0" b="0"/>
              <a:pathLst>
                <a:path w="203419" h="234700">
                  <a:moveTo>
                    <a:pt x="148242" y="10529"/>
                  </a:moveTo>
                  <a:lnTo>
                    <a:pt x="89625" y="16118"/>
                  </a:lnTo>
                  <a:lnTo>
                    <a:pt x="54835" y="30772"/>
                  </a:lnTo>
                  <a:lnTo>
                    <a:pt x="27889" y="49932"/>
                  </a:lnTo>
                  <a:lnTo>
                    <a:pt x="5087" y="81605"/>
                  </a:lnTo>
                  <a:lnTo>
                    <a:pt x="0" y="107239"/>
                  </a:lnTo>
                  <a:lnTo>
                    <a:pt x="6266" y="156234"/>
                  </a:lnTo>
                  <a:lnTo>
                    <a:pt x="26626" y="189011"/>
                  </a:lnTo>
                  <a:lnTo>
                    <a:pt x="54886" y="215361"/>
                  </a:lnTo>
                  <a:lnTo>
                    <a:pt x="85486" y="232397"/>
                  </a:lnTo>
                  <a:lnTo>
                    <a:pt x="106313" y="234699"/>
                  </a:lnTo>
                  <a:lnTo>
                    <a:pt x="126098" y="230653"/>
                  </a:lnTo>
                  <a:lnTo>
                    <a:pt x="170773" y="202499"/>
                  </a:lnTo>
                  <a:lnTo>
                    <a:pt x="184773" y="185926"/>
                  </a:lnTo>
                  <a:lnTo>
                    <a:pt x="203291" y="141101"/>
                  </a:lnTo>
                  <a:lnTo>
                    <a:pt x="203418" y="95360"/>
                  </a:lnTo>
                  <a:lnTo>
                    <a:pt x="190457" y="55941"/>
                  </a:lnTo>
                  <a:lnTo>
                    <a:pt x="171799" y="27624"/>
                  </a:lnTo>
                  <a:lnTo>
                    <a:pt x="155202" y="15007"/>
                  </a:lnTo>
                  <a:lnTo>
                    <a:pt x="1271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853966" y="960250"/>
              <a:ext cx="150635" cy="554113"/>
            </a:xfrm>
            <a:custGeom>
              <a:avLst/>
              <a:gdLst/>
              <a:ahLst/>
              <a:cxnLst/>
              <a:rect l="0" t="0" r="0" b="0"/>
              <a:pathLst>
                <a:path w="150635" h="554113">
                  <a:moveTo>
                    <a:pt x="31464" y="229470"/>
                  </a:moveTo>
                  <a:lnTo>
                    <a:pt x="31464" y="286734"/>
                  </a:lnTo>
                  <a:lnTo>
                    <a:pt x="31464" y="339244"/>
                  </a:lnTo>
                  <a:lnTo>
                    <a:pt x="34583" y="389897"/>
                  </a:lnTo>
                  <a:lnTo>
                    <a:pt x="39797" y="436491"/>
                  </a:lnTo>
                  <a:lnTo>
                    <a:pt x="41341" y="491631"/>
                  </a:lnTo>
                  <a:lnTo>
                    <a:pt x="47453" y="551486"/>
                  </a:lnTo>
                  <a:lnTo>
                    <a:pt x="49142" y="554112"/>
                  </a:lnTo>
                  <a:lnTo>
                    <a:pt x="51019" y="541431"/>
                  </a:lnTo>
                  <a:lnTo>
                    <a:pt x="37735" y="481812"/>
                  </a:lnTo>
                  <a:lnTo>
                    <a:pt x="27733" y="428110"/>
                  </a:lnTo>
                  <a:lnTo>
                    <a:pt x="20837" y="383655"/>
                  </a:lnTo>
                  <a:lnTo>
                    <a:pt x="13873" y="336601"/>
                  </a:lnTo>
                  <a:lnTo>
                    <a:pt x="6878" y="288392"/>
                  </a:lnTo>
                  <a:lnTo>
                    <a:pt x="2989" y="242789"/>
                  </a:lnTo>
                  <a:lnTo>
                    <a:pt x="1261" y="199125"/>
                  </a:lnTo>
                  <a:lnTo>
                    <a:pt x="288" y="136251"/>
                  </a:lnTo>
                  <a:lnTo>
                    <a:pt x="0" y="81226"/>
                  </a:lnTo>
                  <a:lnTo>
                    <a:pt x="2254" y="35937"/>
                  </a:lnTo>
                  <a:lnTo>
                    <a:pt x="11073" y="11264"/>
                  </a:lnTo>
                  <a:lnTo>
                    <a:pt x="19040" y="4451"/>
                  </a:lnTo>
                  <a:lnTo>
                    <a:pt x="29030" y="1078"/>
                  </a:lnTo>
                  <a:lnTo>
                    <a:pt x="40370" y="0"/>
                  </a:lnTo>
                  <a:lnTo>
                    <a:pt x="50270" y="2790"/>
                  </a:lnTo>
                  <a:lnTo>
                    <a:pt x="90366" y="36406"/>
                  </a:lnTo>
                  <a:lnTo>
                    <a:pt x="133173" y="98801"/>
                  </a:lnTo>
                  <a:lnTo>
                    <a:pt x="148687" y="133431"/>
                  </a:lnTo>
                  <a:lnTo>
                    <a:pt x="150634" y="155201"/>
                  </a:lnTo>
                  <a:lnTo>
                    <a:pt x="146430" y="175404"/>
                  </a:lnTo>
                  <a:lnTo>
                    <a:pt x="136762" y="192183"/>
                  </a:lnTo>
                  <a:lnTo>
                    <a:pt x="118427" y="204319"/>
                  </a:lnTo>
                  <a:lnTo>
                    <a:pt x="93511" y="212442"/>
                  </a:lnTo>
                  <a:lnTo>
                    <a:pt x="31464" y="2189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056679" y="930702"/>
              <a:ext cx="207928" cy="228609"/>
            </a:xfrm>
            <a:custGeom>
              <a:avLst/>
              <a:gdLst/>
              <a:ahLst/>
              <a:cxnLst/>
              <a:rect l="0" t="0" r="0" b="0"/>
              <a:pathLst>
                <a:path w="207928" h="228609">
                  <a:moveTo>
                    <a:pt x="7735" y="101090"/>
                  </a:moveTo>
                  <a:lnTo>
                    <a:pt x="61880" y="101090"/>
                  </a:lnTo>
                  <a:lnTo>
                    <a:pt x="111237" y="95501"/>
                  </a:lnTo>
                  <a:lnTo>
                    <a:pt x="165428" y="79759"/>
                  </a:lnTo>
                  <a:lnTo>
                    <a:pt x="185445" y="71723"/>
                  </a:lnTo>
                  <a:lnTo>
                    <a:pt x="202141" y="60352"/>
                  </a:lnTo>
                  <a:lnTo>
                    <a:pt x="206360" y="52874"/>
                  </a:lnTo>
                  <a:lnTo>
                    <a:pt x="207927" y="35207"/>
                  </a:lnTo>
                  <a:lnTo>
                    <a:pt x="204367" y="26753"/>
                  </a:lnTo>
                  <a:lnTo>
                    <a:pt x="191053" y="11119"/>
                  </a:lnTo>
                  <a:lnTo>
                    <a:pt x="167199" y="2612"/>
                  </a:lnTo>
                  <a:lnTo>
                    <a:pt x="139440" y="0"/>
                  </a:lnTo>
                  <a:lnTo>
                    <a:pt x="102911" y="6277"/>
                  </a:lnTo>
                  <a:lnTo>
                    <a:pt x="65311" y="22435"/>
                  </a:lnTo>
                  <a:lnTo>
                    <a:pt x="22885" y="55738"/>
                  </a:lnTo>
                  <a:lnTo>
                    <a:pt x="6635" y="82194"/>
                  </a:lnTo>
                  <a:lnTo>
                    <a:pt x="0" y="123437"/>
                  </a:lnTo>
                  <a:lnTo>
                    <a:pt x="3623" y="161524"/>
                  </a:lnTo>
                  <a:lnTo>
                    <a:pt x="9673" y="171795"/>
                  </a:lnTo>
                  <a:lnTo>
                    <a:pt x="60402" y="212538"/>
                  </a:lnTo>
                  <a:lnTo>
                    <a:pt x="97560" y="228608"/>
                  </a:lnTo>
                  <a:lnTo>
                    <a:pt x="153459" y="228396"/>
                  </a:lnTo>
                  <a:lnTo>
                    <a:pt x="165663" y="2274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386198" y="884393"/>
              <a:ext cx="246756" cy="340103"/>
            </a:xfrm>
            <a:custGeom>
              <a:avLst/>
              <a:gdLst/>
              <a:ahLst/>
              <a:cxnLst/>
              <a:rect l="0" t="0" r="0" b="0"/>
              <a:pathLst>
                <a:path w="246756" h="340103">
                  <a:moveTo>
                    <a:pt x="25657" y="126342"/>
                  </a:moveTo>
                  <a:lnTo>
                    <a:pt x="33990" y="180487"/>
                  </a:lnTo>
                  <a:lnTo>
                    <a:pt x="43131" y="242137"/>
                  </a:lnTo>
                  <a:lnTo>
                    <a:pt x="51831" y="303707"/>
                  </a:lnTo>
                  <a:lnTo>
                    <a:pt x="62239" y="340102"/>
                  </a:lnTo>
                  <a:lnTo>
                    <a:pt x="43065" y="281683"/>
                  </a:lnTo>
                  <a:lnTo>
                    <a:pt x="19543" y="219805"/>
                  </a:lnTo>
                  <a:lnTo>
                    <a:pt x="4779" y="159405"/>
                  </a:lnTo>
                  <a:lnTo>
                    <a:pt x="0" y="131678"/>
                  </a:lnTo>
                  <a:lnTo>
                    <a:pt x="1776" y="107657"/>
                  </a:lnTo>
                  <a:lnTo>
                    <a:pt x="14941" y="74402"/>
                  </a:lnTo>
                  <a:lnTo>
                    <a:pt x="39250" y="47912"/>
                  </a:lnTo>
                  <a:lnTo>
                    <a:pt x="74268" y="30834"/>
                  </a:lnTo>
                  <a:lnTo>
                    <a:pt x="134088" y="14583"/>
                  </a:lnTo>
                  <a:lnTo>
                    <a:pt x="188365" y="3228"/>
                  </a:lnTo>
                  <a:lnTo>
                    <a:pt x="24675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1295005" y="1726673"/>
            <a:ext cx="5359006" cy="563584"/>
            <a:chOff x="1295005" y="1726673"/>
            <a:chExt cx="5359006" cy="563584"/>
          </a:xfrm>
        </p:grpSpPr>
        <p:sp>
          <p:nvSpPr>
            <p:cNvPr id="18" name="Freeform 17"/>
            <p:cNvSpPr/>
            <p:nvPr/>
          </p:nvSpPr>
          <p:spPr>
            <a:xfrm>
              <a:off x="1307105" y="1726673"/>
              <a:ext cx="208999" cy="548090"/>
            </a:xfrm>
            <a:custGeom>
              <a:avLst/>
              <a:gdLst/>
              <a:ahLst/>
              <a:cxnLst/>
              <a:rect l="0" t="0" r="0" b="0"/>
              <a:pathLst>
                <a:path w="208999" h="548090">
                  <a:moveTo>
                    <a:pt x="19485" y="147399"/>
                  </a:moveTo>
                  <a:lnTo>
                    <a:pt x="19485" y="206016"/>
                  </a:lnTo>
                  <a:lnTo>
                    <a:pt x="19485" y="257574"/>
                  </a:lnTo>
                  <a:lnTo>
                    <a:pt x="26721" y="316171"/>
                  </a:lnTo>
                  <a:lnTo>
                    <a:pt x="30208" y="368201"/>
                  </a:lnTo>
                  <a:lnTo>
                    <a:pt x="38154" y="428360"/>
                  </a:lnTo>
                  <a:lnTo>
                    <a:pt x="39835" y="483331"/>
                  </a:lnTo>
                  <a:lnTo>
                    <a:pt x="45992" y="543129"/>
                  </a:lnTo>
                  <a:lnTo>
                    <a:pt x="46515" y="548089"/>
                  </a:lnTo>
                  <a:lnTo>
                    <a:pt x="45694" y="547887"/>
                  </a:lnTo>
                  <a:lnTo>
                    <a:pt x="43977" y="544242"/>
                  </a:lnTo>
                  <a:lnTo>
                    <a:pt x="40051" y="496366"/>
                  </a:lnTo>
                  <a:lnTo>
                    <a:pt x="33508" y="447589"/>
                  </a:lnTo>
                  <a:lnTo>
                    <a:pt x="27584" y="384944"/>
                  </a:lnTo>
                  <a:lnTo>
                    <a:pt x="15496" y="332492"/>
                  </a:lnTo>
                  <a:lnTo>
                    <a:pt x="5305" y="285429"/>
                  </a:lnTo>
                  <a:lnTo>
                    <a:pt x="466" y="234441"/>
                  </a:lnTo>
                  <a:lnTo>
                    <a:pt x="0" y="174384"/>
                  </a:lnTo>
                  <a:lnTo>
                    <a:pt x="8123" y="139797"/>
                  </a:lnTo>
                  <a:lnTo>
                    <a:pt x="18725" y="122183"/>
                  </a:lnTo>
                  <a:lnTo>
                    <a:pt x="43436" y="99114"/>
                  </a:lnTo>
                  <a:lnTo>
                    <a:pt x="101899" y="60163"/>
                  </a:lnTo>
                  <a:lnTo>
                    <a:pt x="134761" y="36934"/>
                  </a:lnTo>
                  <a:lnTo>
                    <a:pt x="197397" y="5784"/>
                  </a:lnTo>
                  <a:lnTo>
                    <a:pt x="2089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295005" y="2084642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51953" y="0"/>
                  </a:lnTo>
                  <a:lnTo>
                    <a:pt x="98949" y="1170"/>
                  </a:lnTo>
                  <a:lnTo>
                    <a:pt x="37077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589803" y="1979357"/>
              <a:ext cx="115814" cy="274550"/>
            </a:xfrm>
            <a:custGeom>
              <a:avLst/>
              <a:gdLst/>
              <a:ahLst/>
              <a:cxnLst/>
              <a:rect l="0" t="0" r="0" b="0"/>
              <a:pathLst>
                <a:path w="115814" h="274550">
                  <a:moveTo>
                    <a:pt x="0" y="126342"/>
                  </a:moveTo>
                  <a:lnTo>
                    <a:pt x="11452" y="175273"/>
                  </a:lnTo>
                  <a:lnTo>
                    <a:pt x="24749" y="234403"/>
                  </a:lnTo>
                  <a:lnTo>
                    <a:pt x="36301" y="274549"/>
                  </a:lnTo>
                  <a:lnTo>
                    <a:pt x="23748" y="221598"/>
                  </a:lnTo>
                  <a:lnTo>
                    <a:pt x="13486" y="167861"/>
                  </a:lnTo>
                  <a:lnTo>
                    <a:pt x="11112" y="112187"/>
                  </a:lnTo>
                  <a:lnTo>
                    <a:pt x="16291" y="75745"/>
                  </a:lnTo>
                  <a:lnTo>
                    <a:pt x="30823" y="48309"/>
                  </a:lnTo>
                  <a:lnTo>
                    <a:pt x="49574" y="35899"/>
                  </a:lnTo>
                  <a:lnTo>
                    <a:pt x="101371" y="14606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781790" y="2026084"/>
              <a:ext cx="208097" cy="236233"/>
            </a:xfrm>
            <a:custGeom>
              <a:avLst/>
              <a:gdLst/>
              <a:ahLst/>
              <a:cxnLst/>
              <a:rect l="0" t="0" r="0" b="0"/>
              <a:pathLst>
                <a:path w="208097" h="236233">
                  <a:moveTo>
                    <a:pt x="155453" y="79615"/>
                  </a:moveTo>
                  <a:lnTo>
                    <a:pt x="118005" y="18742"/>
                  </a:lnTo>
                  <a:lnTo>
                    <a:pt x="109431" y="10957"/>
                  </a:lnTo>
                  <a:lnTo>
                    <a:pt x="87425" y="2307"/>
                  </a:lnTo>
                  <a:lnTo>
                    <a:pt x="75006" y="0"/>
                  </a:lnTo>
                  <a:lnTo>
                    <a:pt x="51849" y="3676"/>
                  </a:lnTo>
                  <a:lnTo>
                    <a:pt x="40760" y="7932"/>
                  </a:lnTo>
                  <a:lnTo>
                    <a:pt x="25320" y="22020"/>
                  </a:lnTo>
                  <a:lnTo>
                    <a:pt x="5875" y="59660"/>
                  </a:lnTo>
                  <a:lnTo>
                    <a:pt x="0" y="96059"/>
                  </a:lnTo>
                  <a:lnTo>
                    <a:pt x="6420" y="141875"/>
                  </a:lnTo>
                  <a:lnTo>
                    <a:pt x="22339" y="195309"/>
                  </a:lnTo>
                  <a:lnTo>
                    <a:pt x="43872" y="226979"/>
                  </a:lnTo>
                  <a:lnTo>
                    <a:pt x="52990" y="232839"/>
                  </a:lnTo>
                  <a:lnTo>
                    <a:pt x="72479" y="236232"/>
                  </a:lnTo>
                  <a:lnTo>
                    <a:pt x="81420" y="233159"/>
                  </a:lnTo>
                  <a:lnTo>
                    <a:pt x="97593" y="220387"/>
                  </a:lnTo>
                  <a:lnTo>
                    <a:pt x="114263" y="193465"/>
                  </a:lnTo>
                  <a:lnTo>
                    <a:pt x="125722" y="134194"/>
                  </a:lnTo>
                  <a:lnTo>
                    <a:pt x="133254" y="81993"/>
                  </a:lnTo>
                  <a:lnTo>
                    <a:pt x="139835" y="122966"/>
                  </a:lnTo>
                  <a:lnTo>
                    <a:pt x="160730" y="162918"/>
                  </a:lnTo>
                  <a:lnTo>
                    <a:pt x="180543" y="185926"/>
                  </a:lnTo>
                  <a:lnTo>
                    <a:pt x="208096" y="2059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033900" y="2012406"/>
              <a:ext cx="145500" cy="223232"/>
            </a:xfrm>
            <a:custGeom>
              <a:avLst/>
              <a:gdLst/>
              <a:ahLst/>
              <a:cxnLst/>
              <a:rect l="0" t="0" r="0" b="0"/>
              <a:pathLst>
                <a:path w="145500" h="223232">
                  <a:moveTo>
                    <a:pt x="145499" y="9065"/>
                  </a:moveTo>
                  <a:lnTo>
                    <a:pt x="117942" y="1829"/>
                  </a:lnTo>
                  <a:lnTo>
                    <a:pt x="90357" y="0"/>
                  </a:lnTo>
                  <a:lnTo>
                    <a:pt x="67959" y="5426"/>
                  </a:lnTo>
                  <a:lnTo>
                    <a:pt x="34516" y="27973"/>
                  </a:lnTo>
                  <a:lnTo>
                    <a:pt x="12529" y="53662"/>
                  </a:lnTo>
                  <a:lnTo>
                    <a:pt x="4513" y="79579"/>
                  </a:lnTo>
                  <a:lnTo>
                    <a:pt x="0" y="127054"/>
                  </a:lnTo>
                  <a:lnTo>
                    <a:pt x="1284" y="158601"/>
                  </a:lnTo>
                  <a:lnTo>
                    <a:pt x="9653" y="184320"/>
                  </a:lnTo>
                  <a:lnTo>
                    <a:pt x="24292" y="201210"/>
                  </a:lnTo>
                  <a:lnTo>
                    <a:pt x="62285" y="221585"/>
                  </a:lnTo>
                  <a:lnTo>
                    <a:pt x="85898" y="223231"/>
                  </a:lnTo>
                  <a:lnTo>
                    <a:pt x="145499" y="2196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327505" y="1789844"/>
              <a:ext cx="20350" cy="431670"/>
            </a:xfrm>
            <a:custGeom>
              <a:avLst/>
              <a:gdLst/>
              <a:ahLst/>
              <a:cxnLst/>
              <a:rect l="0" t="0" r="0" b="0"/>
              <a:pathLst>
                <a:path w="20350" h="431670">
                  <a:moveTo>
                    <a:pt x="20349" y="0"/>
                  </a:moveTo>
                  <a:lnTo>
                    <a:pt x="14760" y="58617"/>
                  </a:lnTo>
                  <a:lnTo>
                    <a:pt x="11284" y="115764"/>
                  </a:lnTo>
                  <a:lnTo>
                    <a:pt x="2875" y="175985"/>
                  </a:lnTo>
                  <a:lnTo>
                    <a:pt x="0" y="237967"/>
                  </a:lnTo>
                  <a:lnTo>
                    <a:pt x="5022" y="300340"/>
                  </a:lnTo>
                  <a:lnTo>
                    <a:pt x="8873" y="362097"/>
                  </a:lnTo>
                  <a:lnTo>
                    <a:pt x="9634" y="411210"/>
                  </a:lnTo>
                  <a:lnTo>
                    <a:pt x="9821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200455" y="1921125"/>
              <a:ext cx="252685" cy="26648"/>
            </a:xfrm>
            <a:custGeom>
              <a:avLst/>
              <a:gdLst/>
              <a:ahLst/>
              <a:cxnLst/>
              <a:rect l="0" t="0" r="0" b="0"/>
              <a:pathLst>
                <a:path w="252685" h="26648">
                  <a:moveTo>
                    <a:pt x="252684" y="5590"/>
                  </a:moveTo>
                  <a:lnTo>
                    <a:pt x="235917" y="0"/>
                  </a:lnTo>
                  <a:lnTo>
                    <a:pt x="177239" y="4045"/>
                  </a:lnTo>
                  <a:lnTo>
                    <a:pt x="122488" y="10874"/>
                  </a:lnTo>
                  <a:lnTo>
                    <a:pt x="66613" y="16252"/>
                  </a:lnTo>
                  <a:lnTo>
                    <a:pt x="19874" y="24247"/>
                  </a:lnTo>
                  <a:lnTo>
                    <a:pt x="0" y="266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510721" y="2010943"/>
              <a:ext cx="16119" cy="168457"/>
            </a:xfrm>
            <a:custGeom>
              <a:avLst/>
              <a:gdLst/>
              <a:ahLst/>
              <a:cxnLst/>
              <a:rect l="0" t="0" r="0" b="0"/>
              <a:pathLst>
                <a:path w="16119" h="168457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6073" y="91828"/>
                  </a:lnTo>
                  <a:lnTo>
                    <a:pt x="13787" y="136292"/>
                  </a:lnTo>
                  <a:lnTo>
                    <a:pt x="16118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495253" y="186354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592840" y="1968829"/>
              <a:ext cx="152622" cy="192554"/>
            </a:xfrm>
            <a:custGeom>
              <a:avLst/>
              <a:gdLst/>
              <a:ahLst/>
              <a:cxnLst/>
              <a:rect l="0" t="0" r="0" b="0"/>
              <a:pathLst>
                <a:path w="152622" h="192554">
                  <a:moveTo>
                    <a:pt x="91926" y="0"/>
                  </a:moveTo>
                  <a:lnTo>
                    <a:pt x="75159" y="5589"/>
                  </a:lnTo>
                  <a:lnTo>
                    <a:pt x="23268" y="48468"/>
                  </a:lnTo>
                  <a:lnTo>
                    <a:pt x="6723" y="75582"/>
                  </a:lnTo>
                  <a:lnTo>
                    <a:pt x="0" y="111432"/>
                  </a:lnTo>
                  <a:lnTo>
                    <a:pt x="3598" y="146100"/>
                  </a:lnTo>
                  <a:lnTo>
                    <a:pt x="12115" y="164759"/>
                  </a:lnTo>
                  <a:lnTo>
                    <a:pt x="17662" y="173010"/>
                  </a:lnTo>
                  <a:lnTo>
                    <a:pt x="33184" y="185298"/>
                  </a:lnTo>
                  <a:lnTo>
                    <a:pt x="42236" y="190212"/>
                  </a:lnTo>
                  <a:lnTo>
                    <a:pt x="64772" y="192553"/>
                  </a:lnTo>
                  <a:lnTo>
                    <a:pt x="89217" y="188524"/>
                  </a:lnTo>
                  <a:lnTo>
                    <a:pt x="111779" y="178935"/>
                  </a:lnTo>
                  <a:lnTo>
                    <a:pt x="127266" y="163754"/>
                  </a:lnTo>
                  <a:lnTo>
                    <a:pt x="146740" y="125413"/>
                  </a:lnTo>
                  <a:lnTo>
                    <a:pt x="152621" y="88892"/>
                  </a:lnTo>
                  <a:lnTo>
                    <a:pt x="147758" y="65243"/>
                  </a:lnTo>
                  <a:lnTo>
                    <a:pt x="131866" y="35319"/>
                  </a:lnTo>
                  <a:lnTo>
                    <a:pt x="117866" y="20376"/>
                  </a:lnTo>
                  <a:lnTo>
                    <a:pt x="813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737409" y="1914429"/>
              <a:ext cx="263213" cy="254442"/>
            </a:xfrm>
            <a:custGeom>
              <a:avLst/>
              <a:gdLst/>
              <a:ahLst/>
              <a:cxnLst/>
              <a:rect l="0" t="0" r="0" b="0"/>
              <a:pathLst>
                <a:path w="263213" h="254442">
                  <a:moveTo>
                    <a:pt x="0" y="43871"/>
                  </a:moveTo>
                  <a:lnTo>
                    <a:pt x="29308" y="78769"/>
                  </a:lnTo>
                  <a:lnTo>
                    <a:pt x="55644" y="138918"/>
                  </a:lnTo>
                  <a:lnTo>
                    <a:pt x="86229" y="201824"/>
                  </a:lnTo>
                  <a:lnTo>
                    <a:pt x="86732" y="206495"/>
                  </a:lnTo>
                  <a:lnTo>
                    <a:pt x="84728" y="207269"/>
                  </a:lnTo>
                  <a:lnTo>
                    <a:pt x="81051" y="205446"/>
                  </a:lnTo>
                  <a:lnTo>
                    <a:pt x="76967" y="190941"/>
                  </a:lnTo>
                  <a:lnTo>
                    <a:pt x="74345" y="137913"/>
                  </a:lnTo>
                  <a:lnTo>
                    <a:pt x="68571" y="76749"/>
                  </a:lnTo>
                  <a:lnTo>
                    <a:pt x="78275" y="28009"/>
                  </a:lnTo>
                  <a:lnTo>
                    <a:pt x="83769" y="18088"/>
                  </a:lnTo>
                  <a:lnTo>
                    <a:pt x="99232" y="3946"/>
                  </a:lnTo>
                  <a:lnTo>
                    <a:pt x="120922" y="0"/>
                  </a:lnTo>
                  <a:lnTo>
                    <a:pt x="144990" y="3316"/>
                  </a:lnTo>
                  <a:lnTo>
                    <a:pt x="177101" y="18337"/>
                  </a:lnTo>
                  <a:lnTo>
                    <a:pt x="201953" y="38775"/>
                  </a:lnTo>
                  <a:lnTo>
                    <a:pt x="238435" y="92290"/>
                  </a:lnTo>
                  <a:lnTo>
                    <a:pt x="257105" y="146199"/>
                  </a:lnTo>
                  <a:lnTo>
                    <a:pt x="262006" y="201908"/>
                  </a:lnTo>
                  <a:lnTo>
                    <a:pt x="263212" y="254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052662" y="1889540"/>
              <a:ext cx="263912" cy="289860"/>
            </a:xfrm>
            <a:custGeom>
              <a:avLst/>
              <a:gdLst/>
              <a:ahLst/>
              <a:cxnLst/>
              <a:rect l="0" t="0" r="0" b="0"/>
              <a:pathLst>
                <a:path w="263912" h="289860">
                  <a:moveTo>
                    <a:pt x="158529" y="5589"/>
                  </a:moveTo>
                  <a:lnTo>
                    <a:pt x="141762" y="0"/>
                  </a:lnTo>
                  <a:lnTo>
                    <a:pt x="124171" y="376"/>
                  </a:lnTo>
                  <a:lnTo>
                    <a:pt x="104654" y="5612"/>
                  </a:lnTo>
                  <a:lnTo>
                    <a:pt x="43777" y="41302"/>
                  </a:lnTo>
                  <a:lnTo>
                    <a:pt x="4713" y="75861"/>
                  </a:lnTo>
                  <a:lnTo>
                    <a:pt x="1003" y="84022"/>
                  </a:lnTo>
                  <a:lnTo>
                    <a:pt x="0" y="102450"/>
                  </a:lnTo>
                  <a:lnTo>
                    <a:pt x="4880" y="108767"/>
                  </a:lnTo>
                  <a:lnTo>
                    <a:pt x="22780" y="115787"/>
                  </a:lnTo>
                  <a:lnTo>
                    <a:pt x="80805" y="120293"/>
                  </a:lnTo>
                  <a:lnTo>
                    <a:pt x="130171" y="121074"/>
                  </a:lnTo>
                  <a:lnTo>
                    <a:pt x="186246" y="124457"/>
                  </a:lnTo>
                  <a:lnTo>
                    <a:pt x="231465" y="136044"/>
                  </a:lnTo>
                  <a:lnTo>
                    <a:pt x="249827" y="148967"/>
                  </a:lnTo>
                  <a:lnTo>
                    <a:pt x="257999" y="157326"/>
                  </a:lnTo>
                  <a:lnTo>
                    <a:pt x="262277" y="167579"/>
                  </a:lnTo>
                  <a:lnTo>
                    <a:pt x="263911" y="191448"/>
                  </a:lnTo>
                  <a:lnTo>
                    <a:pt x="252664" y="225605"/>
                  </a:lnTo>
                  <a:lnTo>
                    <a:pt x="228925" y="252363"/>
                  </a:lnTo>
                  <a:lnTo>
                    <a:pt x="199665" y="269520"/>
                  </a:lnTo>
                  <a:lnTo>
                    <a:pt x="149931" y="284628"/>
                  </a:lnTo>
                  <a:lnTo>
                    <a:pt x="101285" y="288825"/>
                  </a:lnTo>
                  <a:lnTo>
                    <a:pt x="74301" y="2898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793283" y="1868328"/>
              <a:ext cx="260189" cy="237372"/>
            </a:xfrm>
            <a:custGeom>
              <a:avLst/>
              <a:gdLst/>
              <a:ahLst/>
              <a:cxnLst/>
              <a:rect l="0" t="0" r="0" b="0"/>
              <a:pathLst>
                <a:path w="260189" h="237372">
                  <a:moveTo>
                    <a:pt x="175960" y="163672"/>
                  </a:moveTo>
                  <a:lnTo>
                    <a:pt x="173620" y="123984"/>
                  </a:lnTo>
                  <a:lnTo>
                    <a:pt x="152241" y="69235"/>
                  </a:lnTo>
                  <a:lnTo>
                    <a:pt x="135527" y="37424"/>
                  </a:lnTo>
                  <a:lnTo>
                    <a:pt x="110167" y="11361"/>
                  </a:lnTo>
                  <a:lnTo>
                    <a:pt x="87447" y="2392"/>
                  </a:lnTo>
                  <a:lnTo>
                    <a:pt x="74838" y="0"/>
                  </a:lnTo>
                  <a:lnTo>
                    <a:pt x="54588" y="3581"/>
                  </a:lnTo>
                  <a:lnTo>
                    <a:pt x="30034" y="18751"/>
                  </a:lnTo>
                  <a:lnTo>
                    <a:pt x="22524" y="24944"/>
                  </a:lnTo>
                  <a:lnTo>
                    <a:pt x="11060" y="44303"/>
                  </a:lnTo>
                  <a:lnTo>
                    <a:pt x="3236" y="69675"/>
                  </a:lnTo>
                  <a:lnTo>
                    <a:pt x="0" y="115673"/>
                  </a:lnTo>
                  <a:lnTo>
                    <a:pt x="8795" y="170611"/>
                  </a:lnTo>
                  <a:lnTo>
                    <a:pt x="21534" y="204722"/>
                  </a:lnTo>
                  <a:lnTo>
                    <a:pt x="27386" y="215605"/>
                  </a:lnTo>
                  <a:lnTo>
                    <a:pt x="35966" y="222861"/>
                  </a:lnTo>
                  <a:lnTo>
                    <a:pt x="57979" y="230922"/>
                  </a:lnTo>
                  <a:lnTo>
                    <a:pt x="68060" y="230732"/>
                  </a:lnTo>
                  <a:lnTo>
                    <a:pt x="85500" y="224282"/>
                  </a:lnTo>
                  <a:lnTo>
                    <a:pt x="108473" y="201907"/>
                  </a:lnTo>
                  <a:lnTo>
                    <a:pt x="135935" y="149513"/>
                  </a:lnTo>
                  <a:lnTo>
                    <a:pt x="145303" y="124623"/>
                  </a:lnTo>
                  <a:lnTo>
                    <a:pt x="145170" y="99069"/>
                  </a:lnTo>
                  <a:lnTo>
                    <a:pt x="144728" y="108443"/>
                  </a:lnTo>
                  <a:lnTo>
                    <a:pt x="155658" y="140029"/>
                  </a:lnTo>
                  <a:lnTo>
                    <a:pt x="187050" y="183464"/>
                  </a:lnTo>
                  <a:lnTo>
                    <a:pt x="222828" y="218487"/>
                  </a:lnTo>
                  <a:lnTo>
                    <a:pt x="260188" y="2373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069490" y="1902584"/>
              <a:ext cx="182820" cy="234702"/>
            </a:xfrm>
            <a:custGeom>
              <a:avLst/>
              <a:gdLst/>
              <a:ahLst/>
              <a:cxnLst/>
              <a:rect l="0" t="0" r="0" b="0"/>
              <a:pathLst>
                <a:path w="182820" h="234702">
                  <a:moveTo>
                    <a:pt x="15567" y="76773"/>
                  </a:moveTo>
                  <a:lnTo>
                    <a:pt x="21156" y="135390"/>
                  </a:lnTo>
                  <a:lnTo>
                    <a:pt x="23950" y="188394"/>
                  </a:lnTo>
                  <a:lnTo>
                    <a:pt x="20072" y="211780"/>
                  </a:lnTo>
                  <a:lnTo>
                    <a:pt x="17401" y="215911"/>
                  </a:lnTo>
                  <a:lnTo>
                    <a:pt x="14450" y="215155"/>
                  </a:lnTo>
                  <a:lnTo>
                    <a:pt x="11313" y="211142"/>
                  </a:lnTo>
                  <a:lnTo>
                    <a:pt x="0" y="150792"/>
                  </a:lnTo>
                  <a:lnTo>
                    <a:pt x="1726" y="113393"/>
                  </a:lnTo>
                  <a:lnTo>
                    <a:pt x="16055" y="56379"/>
                  </a:lnTo>
                  <a:lnTo>
                    <a:pt x="23972" y="36124"/>
                  </a:lnTo>
                  <a:lnTo>
                    <a:pt x="35290" y="19322"/>
                  </a:lnTo>
                  <a:lnTo>
                    <a:pt x="51239" y="7176"/>
                  </a:lnTo>
                  <a:lnTo>
                    <a:pt x="60405" y="2299"/>
                  </a:lnTo>
                  <a:lnTo>
                    <a:pt x="79948" y="0"/>
                  </a:lnTo>
                  <a:lnTo>
                    <a:pt x="99163" y="4047"/>
                  </a:lnTo>
                  <a:lnTo>
                    <a:pt x="115502" y="13645"/>
                  </a:lnTo>
                  <a:lnTo>
                    <a:pt x="137854" y="37791"/>
                  </a:lnTo>
                  <a:lnTo>
                    <a:pt x="170303" y="96047"/>
                  </a:lnTo>
                  <a:lnTo>
                    <a:pt x="177925" y="119264"/>
                  </a:lnTo>
                  <a:lnTo>
                    <a:pt x="182819" y="172297"/>
                  </a:lnTo>
                  <a:lnTo>
                    <a:pt x="180546" y="207632"/>
                  </a:lnTo>
                  <a:lnTo>
                    <a:pt x="173494" y="2347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329634" y="1739403"/>
              <a:ext cx="134124" cy="437709"/>
            </a:xfrm>
            <a:custGeom>
              <a:avLst/>
              <a:gdLst/>
              <a:ahLst/>
              <a:cxnLst/>
              <a:rect l="0" t="0" r="0" b="0"/>
              <a:pathLst>
                <a:path w="134124" h="437709">
                  <a:moveTo>
                    <a:pt x="113392" y="292597"/>
                  </a:moveTo>
                  <a:lnTo>
                    <a:pt x="103816" y="261314"/>
                  </a:lnTo>
                  <a:lnTo>
                    <a:pt x="93148" y="245158"/>
                  </a:lnTo>
                  <a:lnTo>
                    <a:pt x="85858" y="241084"/>
                  </a:lnTo>
                  <a:lnTo>
                    <a:pt x="68399" y="239676"/>
                  </a:lnTo>
                  <a:lnTo>
                    <a:pt x="38839" y="251050"/>
                  </a:lnTo>
                  <a:lnTo>
                    <a:pt x="24495" y="265943"/>
                  </a:lnTo>
                  <a:lnTo>
                    <a:pt x="5755" y="304099"/>
                  </a:lnTo>
                  <a:lnTo>
                    <a:pt x="0" y="340588"/>
                  </a:lnTo>
                  <a:lnTo>
                    <a:pt x="6462" y="400906"/>
                  </a:lnTo>
                  <a:lnTo>
                    <a:pt x="12445" y="426132"/>
                  </a:lnTo>
                  <a:lnTo>
                    <a:pt x="19188" y="433093"/>
                  </a:lnTo>
                  <a:lnTo>
                    <a:pt x="28362" y="436564"/>
                  </a:lnTo>
                  <a:lnTo>
                    <a:pt x="39158" y="437708"/>
                  </a:lnTo>
                  <a:lnTo>
                    <a:pt x="57392" y="432739"/>
                  </a:lnTo>
                  <a:lnTo>
                    <a:pt x="65530" y="428139"/>
                  </a:lnTo>
                  <a:lnTo>
                    <a:pt x="77692" y="410550"/>
                  </a:lnTo>
                  <a:lnTo>
                    <a:pt x="98812" y="356049"/>
                  </a:lnTo>
                  <a:lnTo>
                    <a:pt x="113284" y="304351"/>
                  </a:lnTo>
                  <a:lnTo>
                    <a:pt x="120769" y="253965"/>
                  </a:lnTo>
                  <a:lnTo>
                    <a:pt x="128887" y="200608"/>
                  </a:lnTo>
                  <a:lnTo>
                    <a:pt x="133350" y="138292"/>
                  </a:lnTo>
                  <a:lnTo>
                    <a:pt x="134123" y="82320"/>
                  </a:lnTo>
                  <a:lnTo>
                    <a:pt x="131265" y="23420"/>
                  </a:lnTo>
                  <a:lnTo>
                    <a:pt x="128816" y="11370"/>
                  </a:lnTo>
                  <a:lnTo>
                    <a:pt x="123675" y="4506"/>
                  </a:lnTo>
                  <a:lnTo>
                    <a:pt x="116738" y="1101"/>
                  </a:lnTo>
                  <a:lnTo>
                    <a:pt x="108604" y="0"/>
                  </a:lnTo>
                  <a:lnTo>
                    <a:pt x="103181" y="3946"/>
                  </a:lnTo>
                  <a:lnTo>
                    <a:pt x="88173" y="56609"/>
                  </a:lnTo>
                  <a:lnTo>
                    <a:pt x="83693" y="108031"/>
                  </a:lnTo>
                  <a:lnTo>
                    <a:pt x="82365" y="162131"/>
                  </a:lnTo>
                  <a:lnTo>
                    <a:pt x="81971" y="220795"/>
                  </a:lnTo>
                  <a:lnTo>
                    <a:pt x="87444" y="277041"/>
                  </a:lnTo>
                  <a:lnTo>
                    <a:pt x="99774" y="338874"/>
                  </a:lnTo>
                  <a:lnTo>
                    <a:pt x="113392" y="3873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127378" y="1800449"/>
              <a:ext cx="326384" cy="400007"/>
            </a:xfrm>
            <a:custGeom>
              <a:avLst/>
              <a:gdLst/>
              <a:ahLst/>
              <a:cxnLst/>
              <a:rect l="0" t="0" r="0" b="0"/>
              <a:pathLst>
                <a:path w="326384" h="400007">
                  <a:moveTo>
                    <a:pt x="0" y="400006"/>
                  </a:moveTo>
                  <a:lnTo>
                    <a:pt x="15641" y="373620"/>
                  </a:lnTo>
                  <a:lnTo>
                    <a:pt x="31209" y="321442"/>
                  </a:lnTo>
                  <a:lnTo>
                    <a:pt x="38883" y="269103"/>
                  </a:lnTo>
                  <a:lnTo>
                    <a:pt x="41157" y="215381"/>
                  </a:lnTo>
                  <a:lnTo>
                    <a:pt x="47514" y="160896"/>
                  </a:lnTo>
                  <a:lnTo>
                    <a:pt x="51123" y="110400"/>
                  </a:lnTo>
                  <a:lnTo>
                    <a:pt x="53512" y="56625"/>
                  </a:lnTo>
                  <a:lnTo>
                    <a:pt x="55562" y="57612"/>
                  </a:lnTo>
                  <a:lnTo>
                    <a:pt x="86445" y="116648"/>
                  </a:lnTo>
                  <a:lnTo>
                    <a:pt x="116567" y="157047"/>
                  </a:lnTo>
                  <a:lnTo>
                    <a:pt x="123335" y="164334"/>
                  </a:lnTo>
                  <a:lnTo>
                    <a:pt x="143333" y="172431"/>
                  </a:lnTo>
                  <a:lnTo>
                    <a:pt x="155217" y="174590"/>
                  </a:lnTo>
                  <a:lnTo>
                    <a:pt x="174660" y="170750"/>
                  </a:lnTo>
                  <a:lnTo>
                    <a:pt x="201880" y="152314"/>
                  </a:lnTo>
                  <a:lnTo>
                    <a:pt x="236929" y="114643"/>
                  </a:lnTo>
                  <a:lnTo>
                    <a:pt x="265181" y="51498"/>
                  </a:lnTo>
                  <a:lnTo>
                    <a:pt x="286088" y="1792"/>
                  </a:lnTo>
                  <a:lnTo>
                    <a:pt x="288992" y="0"/>
                  </a:lnTo>
                  <a:lnTo>
                    <a:pt x="290927" y="4653"/>
                  </a:lnTo>
                  <a:lnTo>
                    <a:pt x="301524" y="56699"/>
                  </a:lnTo>
                  <a:lnTo>
                    <a:pt x="304200" y="109553"/>
                  </a:lnTo>
                  <a:lnTo>
                    <a:pt x="304993" y="167327"/>
                  </a:lnTo>
                  <a:lnTo>
                    <a:pt x="305227" y="217461"/>
                  </a:lnTo>
                  <a:lnTo>
                    <a:pt x="306467" y="273389"/>
                  </a:lnTo>
                  <a:lnTo>
                    <a:pt x="316773" y="332275"/>
                  </a:lnTo>
                  <a:lnTo>
                    <a:pt x="326383" y="3789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603355" y="2032000"/>
              <a:ext cx="8334" cy="189514"/>
            </a:xfrm>
            <a:custGeom>
              <a:avLst/>
              <a:gdLst/>
              <a:ahLst/>
              <a:cxnLst/>
              <a:rect l="0" t="0" r="0" b="0"/>
              <a:pathLst>
                <a:path w="8334" h="189514">
                  <a:moveTo>
                    <a:pt x="8333" y="0"/>
                  </a:moveTo>
                  <a:lnTo>
                    <a:pt x="0" y="48930"/>
                  </a:lnTo>
                  <a:lnTo>
                    <a:pt x="3828" y="108061"/>
                  </a:lnTo>
                  <a:lnTo>
                    <a:pt x="7740" y="169529"/>
                  </a:lnTo>
                  <a:lnTo>
                    <a:pt x="8333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622217" y="189512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622217" y="189512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811730" y="1979357"/>
              <a:ext cx="147400" cy="305327"/>
            </a:xfrm>
            <a:custGeom>
              <a:avLst/>
              <a:gdLst/>
              <a:ahLst/>
              <a:cxnLst/>
              <a:rect l="0" t="0" r="0" b="0"/>
              <a:pathLst>
                <a:path w="147400" h="305327">
                  <a:moveTo>
                    <a:pt x="147399" y="0"/>
                  </a:moveTo>
                  <a:lnTo>
                    <a:pt x="123352" y="17981"/>
                  </a:lnTo>
                  <a:lnTo>
                    <a:pt x="103099" y="45492"/>
                  </a:lnTo>
                  <a:lnTo>
                    <a:pt x="81355" y="104112"/>
                  </a:lnTo>
                  <a:lnTo>
                    <a:pt x="54921" y="166106"/>
                  </a:lnTo>
                  <a:lnTo>
                    <a:pt x="28159" y="229195"/>
                  </a:lnTo>
                  <a:lnTo>
                    <a:pt x="11238" y="278243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759088" y="1989886"/>
              <a:ext cx="231628" cy="242156"/>
            </a:xfrm>
            <a:custGeom>
              <a:avLst/>
              <a:gdLst/>
              <a:ahLst/>
              <a:cxnLst/>
              <a:rect l="0" t="0" r="0" b="0"/>
              <a:pathLst>
                <a:path w="231628" h="242156">
                  <a:moveTo>
                    <a:pt x="231627" y="242155"/>
                  </a:moveTo>
                  <a:lnTo>
                    <a:pt x="193253" y="212847"/>
                  </a:lnTo>
                  <a:lnTo>
                    <a:pt x="141863" y="153727"/>
                  </a:lnTo>
                  <a:lnTo>
                    <a:pt x="91333" y="94704"/>
                  </a:lnTo>
                  <a:lnTo>
                    <a:pt x="40735" y="4103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032829" y="2006883"/>
              <a:ext cx="184704" cy="225999"/>
            </a:xfrm>
            <a:custGeom>
              <a:avLst/>
              <a:gdLst/>
              <a:ahLst/>
              <a:cxnLst/>
              <a:rect l="0" t="0" r="0" b="0"/>
              <a:pathLst>
                <a:path w="184704" h="225999">
                  <a:moveTo>
                    <a:pt x="0" y="119873"/>
                  </a:moveTo>
                  <a:lnTo>
                    <a:pt x="16768" y="114284"/>
                  </a:lnTo>
                  <a:lnTo>
                    <a:pt x="34358" y="114659"/>
                  </a:lnTo>
                  <a:lnTo>
                    <a:pt x="79837" y="118843"/>
                  </a:lnTo>
                  <a:lnTo>
                    <a:pt x="114512" y="113979"/>
                  </a:lnTo>
                  <a:lnTo>
                    <a:pt x="147013" y="99539"/>
                  </a:lnTo>
                  <a:lnTo>
                    <a:pt x="173280" y="80443"/>
                  </a:lnTo>
                  <a:lnTo>
                    <a:pt x="182298" y="60624"/>
                  </a:lnTo>
                  <a:lnTo>
                    <a:pt x="184703" y="48789"/>
                  </a:lnTo>
                  <a:lnTo>
                    <a:pt x="181136" y="26279"/>
                  </a:lnTo>
                  <a:lnTo>
                    <a:pt x="176909" y="15363"/>
                  </a:lnTo>
                  <a:lnTo>
                    <a:pt x="169412" y="8086"/>
                  </a:lnTo>
                  <a:lnTo>
                    <a:pt x="148604" y="0"/>
                  </a:lnTo>
                  <a:lnTo>
                    <a:pt x="110581" y="1037"/>
                  </a:lnTo>
                  <a:lnTo>
                    <a:pt x="75268" y="14342"/>
                  </a:lnTo>
                  <a:lnTo>
                    <a:pt x="48168" y="38692"/>
                  </a:lnTo>
                  <a:lnTo>
                    <a:pt x="13983" y="88689"/>
                  </a:lnTo>
                  <a:lnTo>
                    <a:pt x="6215" y="110693"/>
                  </a:lnTo>
                  <a:lnTo>
                    <a:pt x="3011" y="148218"/>
                  </a:lnTo>
                  <a:lnTo>
                    <a:pt x="6407" y="171075"/>
                  </a:lnTo>
                  <a:lnTo>
                    <a:pt x="14936" y="189813"/>
                  </a:lnTo>
                  <a:lnTo>
                    <a:pt x="20486" y="198085"/>
                  </a:lnTo>
                  <a:lnTo>
                    <a:pt x="50653" y="220906"/>
                  </a:lnTo>
                  <a:lnTo>
                    <a:pt x="75935" y="225998"/>
                  </a:lnTo>
                  <a:lnTo>
                    <a:pt x="133439" y="218033"/>
                  </a:lnTo>
                  <a:lnTo>
                    <a:pt x="157927" y="2146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362644" y="1745160"/>
              <a:ext cx="291367" cy="545097"/>
            </a:xfrm>
            <a:custGeom>
              <a:avLst/>
              <a:gdLst/>
              <a:ahLst/>
              <a:cxnLst/>
              <a:rect l="0" t="0" r="0" b="0"/>
              <a:pathLst>
                <a:path w="291367" h="545097">
                  <a:moveTo>
                    <a:pt x="165025" y="402653"/>
                  </a:moveTo>
                  <a:lnTo>
                    <a:pt x="173357" y="365175"/>
                  </a:lnTo>
                  <a:lnTo>
                    <a:pt x="174089" y="353101"/>
                  </a:lnTo>
                  <a:lnTo>
                    <a:pt x="168663" y="333447"/>
                  </a:lnTo>
                  <a:lnTo>
                    <a:pt x="146116" y="301765"/>
                  </a:lnTo>
                  <a:lnTo>
                    <a:pt x="120427" y="285673"/>
                  </a:lnTo>
                  <a:lnTo>
                    <a:pt x="85000" y="279085"/>
                  </a:lnTo>
                  <a:lnTo>
                    <a:pt x="64727" y="283783"/>
                  </a:lnTo>
                  <a:lnTo>
                    <a:pt x="47918" y="294840"/>
                  </a:lnTo>
                  <a:lnTo>
                    <a:pt x="32648" y="311452"/>
                  </a:lnTo>
                  <a:lnTo>
                    <a:pt x="12187" y="359118"/>
                  </a:lnTo>
                  <a:lnTo>
                    <a:pt x="0" y="413594"/>
                  </a:lnTo>
                  <a:lnTo>
                    <a:pt x="705" y="455418"/>
                  </a:lnTo>
                  <a:lnTo>
                    <a:pt x="6595" y="482256"/>
                  </a:lnTo>
                  <a:lnTo>
                    <a:pt x="23066" y="515926"/>
                  </a:lnTo>
                  <a:lnTo>
                    <a:pt x="36031" y="533325"/>
                  </a:lnTo>
                  <a:lnTo>
                    <a:pt x="55832" y="542618"/>
                  </a:lnTo>
                  <a:lnTo>
                    <a:pt x="67663" y="545096"/>
                  </a:lnTo>
                  <a:lnTo>
                    <a:pt x="90167" y="541610"/>
                  </a:lnTo>
                  <a:lnTo>
                    <a:pt x="101082" y="537405"/>
                  </a:lnTo>
                  <a:lnTo>
                    <a:pt x="133210" y="509130"/>
                  </a:lnTo>
                  <a:lnTo>
                    <a:pt x="179812" y="447119"/>
                  </a:lnTo>
                  <a:lnTo>
                    <a:pt x="202803" y="392434"/>
                  </a:lnTo>
                  <a:lnTo>
                    <a:pt x="221068" y="333934"/>
                  </a:lnTo>
                  <a:lnTo>
                    <a:pt x="227957" y="280588"/>
                  </a:lnTo>
                  <a:lnTo>
                    <a:pt x="239370" y="222564"/>
                  </a:lnTo>
                  <a:lnTo>
                    <a:pt x="246324" y="160170"/>
                  </a:lnTo>
                  <a:lnTo>
                    <a:pt x="245265" y="100349"/>
                  </a:lnTo>
                  <a:lnTo>
                    <a:pt x="234426" y="38912"/>
                  </a:lnTo>
                  <a:lnTo>
                    <a:pt x="218863" y="3979"/>
                  </a:lnTo>
                  <a:lnTo>
                    <a:pt x="212615" y="0"/>
                  </a:lnTo>
                  <a:lnTo>
                    <a:pt x="206110" y="857"/>
                  </a:lnTo>
                  <a:lnTo>
                    <a:pt x="199434" y="4937"/>
                  </a:lnTo>
                  <a:lnTo>
                    <a:pt x="194983" y="13507"/>
                  </a:lnTo>
                  <a:lnTo>
                    <a:pt x="190038" y="38627"/>
                  </a:lnTo>
                  <a:lnTo>
                    <a:pt x="195268" y="97517"/>
                  </a:lnTo>
                  <a:lnTo>
                    <a:pt x="204271" y="157694"/>
                  </a:lnTo>
                  <a:lnTo>
                    <a:pt x="214348" y="206720"/>
                  </a:lnTo>
                  <a:lnTo>
                    <a:pt x="228233" y="265208"/>
                  </a:lnTo>
                  <a:lnTo>
                    <a:pt x="242241" y="327410"/>
                  </a:lnTo>
                  <a:lnTo>
                    <a:pt x="263508" y="387617"/>
                  </a:lnTo>
                  <a:lnTo>
                    <a:pt x="280188" y="447689"/>
                  </a:lnTo>
                  <a:lnTo>
                    <a:pt x="291366" y="4974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4211494" y="2822769"/>
            <a:ext cx="1679516" cy="609522"/>
            <a:chOff x="4211494" y="2822769"/>
            <a:chExt cx="1679516" cy="609522"/>
          </a:xfrm>
        </p:grpSpPr>
        <p:sp>
          <p:nvSpPr>
            <p:cNvPr id="42" name="Freeform 41"/>
            <p:cNvSpPr/>
            <p:nvPr/>
          </p:nvSpPr>
          <p:spPr>
            <a:xfrm>
              <a:off x="4211494" y="2822769"/>
              <a:ext cx="357874" cy="483180"/>
            </a:xfrm>
            <a:custGeom>
              <a:avLst/>
              <a:gdLst/>
              <a:ahLst/>
              <a:cxnLst/>
              <a:rect l="0" t="0" r="0" b="0"/>
              <a:pathLst>
                <a:path w="357874" h="483180">
                  <a:moveTo>
                    <a:pt x="42019" y="483179"/>
                  </a:moveTo>
                  <a:lnTo>
                    <a:pt x="34783" y="455623"/>
                  </a:lnTo>
                  <a:lnTo>
                    <a:pt x="29021" y="399400"/>
                  </a:lnTo>
                  <a:lnTo>
                    <a:pt x="16964" y="337298"/>
                  </a:lnTo>
                  <a:lnTo>
                    <a:pt x="12368" y="280468"/>
                  </a:lnTo>
                  <a:lnTo>
                    <a:pt x="5417" y="219175"/>
                  </a:lnTo>
                  <a:lnTo>
                    <a:pt x="1538" y="156561"/>
                  </a:lnTo>
                  <a:lnTo>
                    <a:pt x="388" y="99144"/>
                  </a:lnTo>
                  <a:lnTo>
                    <a:pt x="0" y="35747"/>
                  </a:lnTo>
                  <a:lnTo>
                    <a:pt x="1103" y="566"/>
                  </a:lnTo>
                  <a:lnTo>
                    <a:pt x="3043" y="0"/>
                  </a:lnTo>
                  <a:lnTo>
                    <a:pt x="8318" y="8730"/>
                  </a:lnTo>
                  <a:lnTo>
                    <a:pt x="24655" y="63987"/>
                  </a:lnTo>
                  <a:lnTo>
                    <a:pt x="42043" y="124080"/>
                  </a:lnTo>
                  <a:lnTo>
                    <a:pt x="59569" y="177704"/>
                  </a:lnTo>
                  <a:lnTo>
                    <a:pt x="89029" y="241011"/>
                  </a:lnTo>
                  <a:lnTo>
                    <a:pt x="122642" y="304193"/>
                  </a:lnTo>
                  <a:lnTo>
                    <a:pt x="160472" y="360130"/>
                  </a:lnTo>
                  <a:lnTo>
                    <a:pt x="187411" y="404324"/>
                  </a:lnTo>
                  <a:lnTo>
                    <a:pt x="222686" y="432551"/>
                  </a:lnTo>
                  <a:lnTo>
                    <a:pt x="242808" y="442350"/>
                  </a:lnTo>
                  <a:lnTo>
                    <a:pt x="266569" y="444366"/>
                  </a:lnTo>
                  <a:lnTo>
                    <a:pt x="279457" y="443266"/>
                  </a:lnTo>
                  <a:lnTo>
                    <a:pt x="300015" y="432684"/>
                  </a:lnTo>
                  <a:lnTo>
                    <a:pt x="315781" y="416283"/>
                  </a:lnTo>
                  <a:lnTo>
                    <a:pt x="331234" y="384979"/>
                  </a:lnTo>
                  <a:lnTo>
                    <a:pt x="343816" y="323185"/>
                  </a:lnTo>
                  <a:lnTo>
                    <a:pt x="352237" y="265832"/>
                  </a:lnTo>
                  <a:lnTo>
                    <a:pt x="356203" y="214839"/>
                  </a:lnTo>
                  <a:lnTo>
                    <a:pt x="357379" y="155276"/>
                  </a:lnTo>
                  <a:lnTo>
                    <a:pt x="357727" y="98764"/>
                  </a:lnTo>
                  <a:lnTo>
                    <a:pt x="357808" y="69002"/>
                  </a:lnTo>
                  <a:lnTo>
                    <a:pt x="357873" y="304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574307" y="3084849"/>
              <a:ext cx="166397" cy="212518"/>
            </a:xfrm>
            <a:custGeom>
              <a:avLst/>
              <a:gdLst/>
              <a:ahLst/>
              <a:cxnLst/>
              <a:rect l="0" t="0" r="0" b="0"/>
              <a:pathLst>
                <a:path w="166397" h="212518">
                  <a:moveTo>
                    <a:pt x="5589" y="10529"/>
                  </a:moveTo>
                  <a:lnTo>
                    <a:pt x="0" y="27296"/>
                  </a:lnTo>
                  <a:lnTo>
                    <a:pt x="375" y="44887"/>
                  </a:lnTo>
                  <a:lnTo>
                    <a:pt x="4559" y="95954"/>
                  </a:lnTo>
                  <a:lnTo>
                    <a:pt x="5284" y="145285"/>
                  </a:lnTo>
                  <a:lnTo>
                    <a:pt x="16677" y="185767"/>
                  </a:lnTo>
                  <a:lnTo>
                    <a:pt x="31574" y="202666"/>
                  </a:lnTo>
                  <a:lnTo>
                    <a:pt x="40460" y="208810"/>
                  </a:lnTo>
                  <a:lnTo>
                    <a:pt x="59692" y="212517"/>
                  </a:lnTo>
                  <a:lnTo>
                    <a:pt x="69733" y="211869"/>
                  </a:lnTo>
                  <a:lnTo>
                    <a:pt x="87130" y="204908"/>
                  </a:lnTo>
                  <a:lnTo>
                    <a:pt x="117362" y="181376"/>
                  </a:lnTo>
                  <a:lnTo>
                    <a:pt x="144694" y="138556"/>
                  </a:lnTo>
                  <a:lnTo>
                    <a:pt x="166396" y="84450"/>
                  </a:lnTo>
                  <a:lnTo>
                    <a:pt x="164704" y="26401"/>
                  </a:lnTo>
                  <a:lnTo>
                    <a:pt x="16351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800994" y="3126938"/>
              <a:ext cx="279266" cy="231653"/>
            </a:xfrm>
            <a:custGeom>
              <a:avLst/>
              <a:gdLst/>
              <a:ahLst/>
              <a:cxnLst/>
              <a:rect l="0" t="0" r="0" b="0"/>
              <a:pathLst>
                <a:path w="279266" h="231653">
                  <a:moveTo>
                    <a:pt x="0" y="42139"/>
                  </a:moveTo>
                  <a:lnTo>
                    <a:pt x="5590" y="100756"/>
                  </a:lnTo>
                  <a:lnTo>
                    <a:pt x="14655" y="141136"/>
                  </a:lnTo>
                  <a:lnTo>
                    <a:pt x="16789" y="144402"/>
                  </a:lnTo>
                  <a:lnTo>
                    <a:pt x="18212" y="140730"/>
                  </a:lnTo>
                  <a:lnTo>
                    <a:pt x="21853" y="85495"/>
                  </a:lnTo>
                  <a:lnTo>
                    <a:pt x="30522" y="46147"/>
                  </a:lnTo>
                  <a:lnTo>
                    <a:pt x="41252" y="22863"/>
                  </a:lnTo>
                  <a:lnTo>
                    <a:pt x="47389" y="17590"/>
                  </a:lnTo>
                  <a:lnTo>
                    <a:pt x="53819" y="16415"/>
                  </a:lnTo>
                  <a:lnTo>
                    <a:pt x="60446" y="17971"/>
                  </a:lnTo>
                  <a:lnTo>
                    <a:pt x="74049" y="29058"/>
                  </a:lnTo>
                  <a:lnTo>
                    <a:pt x="86723" y="46854"/>
                  </a:lnTo>
                  <a:lnTo>
                    <a:pt x="108199" y="104313"/>
                  </a:lnTo>
                  <a:lnTo>
                    <a:pt x="109310" y="125924"/>
                  </a:lnTo>
                  <a:lnTo>
                    <a:pt x="108244" y="140208"/>
                  </a:lnTo>
                  <a:lnTo>
                    <a:pt x="109597" y="139104"/>
                  </a:lnTo>
                  <a:lnTo>
                    <a:pt x="126721" y="81674"/>
                  </a:lnTo>
                  <a:lnTo>
                    <a:pt x="140103" y="44495"/>
                  </a:lnTo>
                  <a:lnTo>
                    <a:pt x="153515" y="23299"/>
                  </a:lnTo>
                  <a:lnTo>
                    <a:pt x="171174" y="6080"/>
                  </a:lnTo>
                  <a:lnTo>
                    <a:pt x="180797" y="1722"/>
                  </a:lnTo>
                  <a:lnTo>
                    <a:pt x="200847" y="0"/>
                  </a:lnTo>
                  <a:lnTo>
                    <a:pt x="218337" y="6253"/>
                  </a:lnTo>
                  <a:lnTo>
                    <a:pt x="248629" y="29331"/>
                  </a:lnTo>
                  <a:lnTo>
                    <a:pt x="264481" y="60701"/>
                  </a:lnTo>
                  <a:lnTo>
                    <a:pt x="273082" y="120459"/>
                  </a:lnTo>
                  <a:lnTo>
                    <a:pt x="279265" y="163091"/>
                  </a:lnTo>
                  <a:lnTo>
                    <a:pt x="275179" y="206411"/>
                  </a:lnTo>
                  <a:lnTo>
                    <a:pt x="273741" y="2316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085264" y="2884808"/>
              <a:ext cx="244156" cy="442198"/>
            </a:xfrm>
            <a:custGeom>
              <a:avLst/>
              <a:gdLst/>
              <a:ahLst/>
              <a:cxnLst/>
              <a:rect l="0" t="0" r="0" b="0"/>
              <a:pathLst>
                <a:path w="244156" h="442198">
                  <a:moveTo>
                    <a:pt x="0" y="0"/>
                  </a:moveTo>
                  <a:lnTo>
                    <a:pt x="5589" y="58617"/>
                  </a:lnTo>
                  <a:lnTo>
                    <a:pt x="18211" y="121453"/>
                  </a:lnTo>
                  <a:lnTo>
                    <a:pt x="26084" y="175939"/>
                  </a:lnTo>
                  <a:lnTo>
                    <a:pt x="29955" y="226435"/>
                  </a:lnTo>
                  <a:lnTo>
                    <a:pt x="36692" y="280261"/>
                  </a:lnTo>
                  <a:lnTo>
                    <a:pt x="40507" y="333255"/>
                  </a:lnTo>
                  <a:lnTo>
                    <a:pt x="41797" y="395158"/>
                  </a:lnTo>
                  <a:lnTo>
                    <a:pt x="40850" y="430079"/>
                  </a:lnTo>
                  <a:lnTo>
                    <a:pt x="38932" y="430609"/>
                  </a:lnTo>
                  <a:lnTo>
                    <a:pt x="21858" y="400653"/>
                  </a:lnTo>
                  <a:lnTo>
                    <a:pt x="11596" y="343610"/>
                  </a:lnTo>
                  <a:lnTo>
                    <a:pt x="5126" y="307311"/>
                  </a:lnTo>
                  <a:lnTo>
                    <a:pt x="7348" y="285151"/>
                  </a:lnTo>
                  <a:lnTo>
                    <a:pt x="15354" y="266724"/>
                  </a:lnTo>
                  <a:lnTo>
                    <a:pt x="20765" y="258534"/>
                  </a:lnTo>
                  <a:lnTo>
                    <a:pt x="36135" y="246315"/>
                  </a:lnTo>
                  <a:lnTo>
                    <a:pt x="45147" y="241419"/>
                  </a:lnTo>
                  <a:lnTo>
                    <a:pt x="67638" y="239099"/>
                  </a:lnTo>
                  <a:lnTo>
                    <a:pt x="114616" y="247141"/>
                  </a:lnTo>
                  <a:lnTo>
                    <a:pt x="168299" y="274859"/>
                  </a:lnTo>
                  <a:lnTo>
                    <a:pt x="204949" y="302038"/>
                  </a:lnTo>
                  <a:lnTo>
                    <a:pt x="233550" y="338342"/>
                  </a:lnTo>
                  <a:lnTo>
                    <a:pt x="243400" y="358604"/>
                  </a:lnTo>
                  <a:lnTo>
                    <a:pt x="244155" y="368921"/>
                  </a:lnTo>
                  <a:lnTo>
                    <a:pt x="238754" y="389743"/>
                  </a:lnTo>
                  <a:lnTo>
                    <a:pt x="225436" y="404456"/>
                  </a:lnTo>
                  <a:lnTo>
                    <a:pt x="188290" y="423433"/>
                  </a:lnTo>
                  <a:lnTo>
                    <a:pt x="132686" y="437277"/>
                  </a:lnTo>
                  <a:lnTo>
                    <a:pt x="84228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190549" y="3141593"/>
              <a:ext cx="281586" cy="164356"/>
            </a:xfrm>
            <a:custGeom>
              <a:avLst/>
              <a:gdLst/>
              <a:ahLst/>
              <a:cxnLst/>
              <a:rect l="0" t="0" r="0" b="0"/>
              <a:pathLst>
                <a:path w="281586" h="164356">
                  <a:moveTo>
                    <a:pt x="0" y="101184"/>
                  </a:moveTo>
                  <a:lnTo>
                    <a:pt x="63450" y="84395"/>
                  </a:lnTo>
                  <a:lnTo>
                    <a:pt x="124664" y="80970"/>
                  </a:lnTo>
                  <a:lnTo>
                    <a:pt x="182162" y="74704"/>
                  </a:lnTo>
                  <a:lnTo>
                    <a:pt x="230175" y="61032"/>
                  </a:lnTo>
                  <a:lnTo>
                    <a:pt x="270334" y="37014"/>
                  </a:lnTo>
                  <a:lnTo>
                    <a:pt x="278489" y="30328"/>
                  </a:lnTo>
                  <a:lnTo>
                    <a:pt x="281585" y="23531"/>
                  </a:lnTo>
                  <a:lnTo>
                    <a:pt x="281310" y="16660"/>
                  </a:lnTo>
                  <a:lnTo>
                    <a:pt x="278787" y="9740"/>
                  </a:lnTo>
                  <a:lnTo>
                    <a:pt x="272426" y="5126"/>
                  </a:lnTo>
                  <a:lnTo>
                    <a:pt x="252879" y="0"/>
                  </a:lnTo>
                  <a:lnTo>
                    <a:pt x="221156" y="2703"/>
                  </a:lnTo>
                  <a:lnTo>
                    <a:pt x="189530" y="16502"/>
                  </a:lnTo>
                  <a:lnTo>
                    <a:pt x="163522" y="40998"/>
                  </a:lnTo>
                  <a:lnTo>
                    <a:pt x="146587" y="70483"/>
                  </a:lnTo>
                  <a:lnTo>
                    <a:pt x="139749" y="107035"/>
                  </a:lnTo>
                  <a:lnTo>
                    <a:pt x="144389" y="127571"/>
                  </a:lnTo>
                  <a:lnTo>
                    <a:pt x="148902" y="136323"/>
                  </a:lnTo>
                  <a:lnTo>
                    <a:pt x="166394" y="149166"/>
                  </a:lnTo>
                  <a:lnTo>
                    <a:pt x="199430" y="159854"/>
                  </a:lnTo>
                  <a:lnTo>
                    <a:pt x="231627" y="1643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501704" y="3116435"/>
              <a:ext cx="99457" cy="214103"/>
            </a:xfrm>
            <a:custGeom>
              <a:avLst/>
              <a:gdLst/>
              <a:ahLst/>
              <a:cxnLst/>
              <a:rect l="0" t="0" r="0" b="0"/>
              <a:pathLst>
                <a:path w="99457" h="214103">
                  <a:moveTo>
                    <a:pt x="25757" y="94756"/>
                  </a:moveTo>
                  <a:lnTo>
                    <a:pt x="19691" y="127208"/>
                  </a:lnTo>
                  <a:lnTo>
                    <a:pt x="33476" y="189589"/>
                  </a:lnTo>
                  <a:lnTo>
                    <a:pt x="41172" y="214102"/>
                  </a:lnTo>
                  <a:lnTo>
                    <a:pt x="25222" y="158480"/>
                  </a:lnTo>
                  <a:lnTo>
                    <a:pt x="8139" y="104188"/>
                  </a:lnTo>
                  <a:lnTo>
                    <a:pt x="0" y="66485"/>
                  </a:lnTo>
                  <a:lnTo>
                    <a:pt x="1831" y="43587"/>
                  </a:lnTo>
                  <a:lnTo>
                    <a:pt x="12783" y="24831"/>
                  </a:lnTo>
                  <a:lnTo>
                    <a:pt x="20617" y="16554"/>
                  </a:lnTo>
                  <a:lnTo>
                    <a:pt x="41800" y="7357"/>
                  </a:lnTo>
                  <a:lnTo>
                    <a:pt x="994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685253" y="3137492"/>
              <a:ext cx="205757" cy="294799"/>
            </a:xfrm>
            <a:custGeom>
              <a:avLst/>
              <a:gdLst/>
              <a:ahLst/>
              <a:cxnLst/>
              <a:rect l="0" t="0" r="0" b="0"/>
              <a:pathLst>
                <a:path w="205757" h="294799">
                  <a:moveTo>
                    <a:pt x="126477" y="0"/>
                  </a:moveTo>
                  <a:lnTo>
                    <a:pt x="75452" y="14572"/>
                  </a:lnTo>
                  <a:lnTo>
                    <a:pt x="13926" y="52997"/>
                  </a:lnTo>
                  <a:lnTo>
                    <a:pt x="5819" y="59898"/>
                  </a:lnTo>
                  <a:lnTo>
                    <a:pt x="1585" y="68008"/>
                  </a:lnTo>
                  <a:lnTo>
                    <a:pt x="0" y="86378"/>
                  </a:lnTo>
                  <a:lnTo>
                    <a:pt x="3555" y="93850"/>
                  </a:lnTo>
                  <a:lnTo>
                    <a:pt x="16863" y="105272"/>
                  </a:lnTo>
                  <a:lnTo>
                    <a:pt x="49675" y="112690"/>
                  </a:lnTo>
                  <a:lnTo>
                    <a:pt x="102685" y="116366"/>
                  </a:lnTo>
                  <a:lnTo>
                    <a:pt x="155096" y="127144"/>
                  </a:lnTo>
                  <a:lnTo>
                    <a:pt x="176632" y="134887"/>
                  </a:lnTo>
                  <a:lnTo>
                    <a:pt x="194001" y="146128"/>
                  </a:lnTo>
                  <a:lnTo>
                    <a:pt x="199569" y="154740"/>
                  </a:lnTo>
                  <a:lnTo>
                    <a:pt x="205756" y="176788"/>
                  </a:lnTo>
                  <a:lnTo>
                    <a:pt x="205066" y="186879"/>
                  </a:lnTo>
                  <a:lnTo>
                    <a:pt x="198061" y="204330"/>
                  </a:lnTo>
                  <a:lnTo>
                    <a:pt x="175373" y="227308"/>
                  </a:lnTo>
                  <a:lnTo>
                    <a:pt x="125984" y="251653"/>
                  </a:lnTo>
                  <a:lnTo>
                    <a:pt x="65364" y="271265"/>
                  </a:lnTo>
                  <a:lnTo>
                    <a:pt x="19736" y="289456"/>
                  </a:lnTo>
                  <a:lnTo>
                    <a:pt x="136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442196" y="273740"/>
            <a:ext cx="3284893" cy="638623"/>
            <a:chOff x="442196" y="273740"/>
            <a:chExt cx="3284893" cy="638623"/>
          </a:xfrm>
        </p:grpSpPr>
        <p:sp>
          <p:nvSpPr>
            <p:cNvPr id="2" name="Freeform 1"/>
            <p:cNvSpPr/>
            <p:nvPr/>
          </p:nvSpPr>
          <p:spPr>
            <a:xfrm>
              <a:off x="631709" y="336911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0" y="0"/>
                  </a:moveTo>
                  <a:lnTo>
                    <a:pt x="5590" y="58617"/>
                  </a:lnTo>
                  <a:lnTo>
                    <a:pt x="14655" y="110175"/>
                  </a:lnTo>
                  <a:lnTo>
                    <a:pt x="19160" y="169905"/>
                  </a:lnTo>
                  <a:lnTo>
                    <a:pt x="20214" y="214334"/>
                  </a:lnTo>
                  <a:lnTo>
                    <a:pt x="23927" y="272907"/>
                  </a:lnTo>
                  <a:lnTo>
                    <a:pt x="30073" y="335318"/>
                  </a:lnTo>
                  <a:lnTo>
                    <a:pt x="30913" y="363110"/>
                  </a:lnTo>
                  <a:lnTo>
                    <a:pt x="31586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42196" y="277785"/>
              <a:ext cx="360981" cy="238112"/>
            </a:xfrm>
            <a:custGeom>
              <a:avLst/>
              <a:gdLst/>
              <a:ahLst/>
              <a:cxnLst/>
              <a:rect l="0" t="0" r="0" b="0"/>
              <a:pathLst>
                <a:path w="360981" h="238112">
                  <a:moveTo>
                    <a:pt x="0" y="122297"/>
                  </a:moveTo>
                  <a:lnTo>
                    <a:pt x="9576" y="98251"/>
                  </a:lnTo>
                  <a:lnTo>
                    <a:pt x="27534" y="76828"/>
                  </a:lnTo>
                  <a:lnTo>
                    <a:pt x="80142" y="41599"/>
                  </a:lnTo>
                  <a:lnTo>
                    <a:pt x="139452" y="9606"/>
                  </a:lnTo>
                  <a:lnTo>
                    <a:pt x="179750" y="0"/>
                  </a:lnTo>
                  <a:lnTo>
                    <a:pt x="221325" y="273"/>
                  </a:lnTo>
                  <a:lnTo>
                    <a:pt x="277296" y="10846"/>
                  </a:lnTo>
                  <a:lnTo>
                    <a:pt x="313789" y="26364"/>
                  </a:lnTo>
                  <a:lnTo>
                    <a:pt x="341239" y="45780"/>
                  </a:lnTo>
                  <a:lnTo>
                    <a:pt x="353653" y="65673"/>
                  </a:lnTo>
                  <a:lnTo>
                    <a:pt x="358602" y="77529"/>
                  </a:lnTo>
                  <a:lnTo>
                    <a:pt x="360980" y="103180"/>
                  </a:lnTo>
                  <a:lnTo>
                    <a:pt x="352975" y="152186"/>
                  </a:lnTo>
                  <a:lnTo>
                    <a:pt x="337902" y="184966"/>
                  </a:lnTo>
                  <a:lnTo>
                    <a:pt x="319025" y="200063"/>
                  </a:lnTo>
                  <a:lnTo>
                    <a:pt x="268778" y="219287"/>
                  </a:lnTo>
                  <a:lnTo>
                    <a:pt x="209209" y="234823"/>
                  </a:lnTo>
                  <a:lnTo>
                    <a:pt x="189513" y="2381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60243" y="505367"/>
              <a:ext cx="103094" cy="185848"/>
            </a:xfrm>
            <a:custGeom>
              <a:avLst/>
              <a:gdLst/>
              <a:ahLst/>
              <a:cxnLst/>
              <a:rect l="0" t="0" r="0" b="0"/>
              <a:pathLst>
                <a:path w="103094" h="185848">
                  <a:moveTo>
                    <a:pt x="8337" y="84228"/>
                  </a:moveTo>
                  <a:lnTo>
                    <a:pt x="19790" y="138373"/>
                  </a:lnTo>
                  <a:lnTo>
                    <a:pt x="27465" y="163275"/>
                  </a:lnTo>
                  <a:lnTo>
                    <a:pt x="38675" y="182141"/>
                  </a:lnTo>
                  <a:lnTo>
                    <a:pt x="39091" y="185768"/>
                  </a:lnTo>
                  <a:lnTo>
                    <a:pt x="35858" y="185847"/>
                  </a:lnTo>
                  <a:lnTo>
                    <a:pt x="30194" y="183560"/>
                  </a:lnTo>
                  <a:lnTo>
                    <a:pt x="20781" y="171659"/>
                  </a:lnTo>
                  <a:lnTo>
                    <a:pt x="5206" y="135424"/>
                  </a:lnTo>
                  <a:lnTo>
                    <a:pt x="0" y="99267"/>
                  </a:lnTo>
                  <a:lnTo>
                    <a:pt x="4047" y="64508"/>
                  </a:lnTo>
                  <a:lnTo>
                    <a:pt x="12669" y="45828"/>
                  </a:lnTo>
                  <a:lnTo>
                    <a:pt x="18244" y="37571"/>
                  </a:lnTo>
                  <a:lnTo>
                    <a:pt x="48447" y="14772"/>
                  </a:lnTo>
                  <a:lnTo>
                    <a:pt x="10309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07881" y="547481"/>
              <a:ext cx="127168" cy="158408"/>
            </a:xfrm>
            <a:custGeom>
              <a:avLst/>
              <a:gdLst/>
              <a:ahLst/>
              <a:cxnLst/>
              <a:rect l="0" t="0" r="0" b="0"/>
              <a:pathLst>
                <a:path w="127168" h="158408">
                  <a:moveTo>
                    <a:pt x="113383" y="10529"/>
                  </a:moveTo>
                  <a:lnTo>
                    <a:pt x="96615" y="4940"/>
                  </a:lnTo>
                  <a:lnTo>
                    <a:pt x="79024" y="5315"/>
                  </a:lnTo>
                  <a:lnTo>
                    <a:pt x="39136" y="15088"/>
                  </a:lnTo>
                  <a:lnTo>
                    <a:pt x="31129" y="20587"/>
                  </a:lnTo>
                  <a:lnTo>
                    <a:pt x="19114" y="36056"/>
                  </a:lnTo>
                  <a:lnTo>
                    <a:pt x="5773" y="64496"/>
                  </a:lnTo>
                  <a:lnTo>
                    <a:pt x="0" y="100739"/>
                  </a:lnTo>
                  <a:lnTo>
                    <a:pt x="4889" y="121202"/>
                  </a:lnTo>
                  <a:lnTo>
                    <a:pt x="27091" y="153403"/>
                  </a:lnTo>
                  <a:lnTo>
                    <a:pt x="35968" y="157251"/>
                  </a:lnTo>
                  <a:lnTo>
                    <a:pt x="58309" y="158407"/>
                  </a:lnTo>
                  <a:lnTo>
                    <a:pt x="77597" y="151902"/>
                  </a:lnTo>
                  <a:lnTo>
                    <a:pt x="109044" y="128661"/>
                  </a:lnTo>
                  <a:lnTo>
                    <a:pt x="125095" y="97264"/>
                  </a:lnTo>
                  <a:lnTo>
                    <a:pt x="127167" y="71694"/>
                  </a:lnTo>
                  <a:lnTo>
                    <a:pt x="123019" y="47072"/>
                  </a:lnTo>
                  <a:lnTo>
                    <a:pt x="113376" y="28330"/>
                  </a:lnTo>
                  <a:lnTo>
                    <a:pt x="8179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90981" y="505439"/>
              <a:ext cx="133606" cy="406924"/>
            </a:xfrm>
            <a:custGeom>
              <a:avLst/>
              <a:gdLst/>
              <a:ahLst/>
              <a:cxnLst/>
              <a:rect l="0" t="0" r="0" b="0"/>
              <a:pathLst>
                <a:path w="133606" h="406924">
                  <a:moveTo>
                    <a:pt x="35568" y="147327"/>
                  </a:moveTo>
                  <a:lnTo>
                    <a:pt x="27234" y="196258"/>
                  </a:lnTo>
                  <a:lnTo>
                    <a:pt x="31062" y="255389"/>
                  </a:lnTo>
                  <a:lnTo>
                    <a:pt x="34233" y="303608"/>
                  </a:lnTo>
                  <a:lnTo>
                    <a:pt x="40761" y="354940"/>
                  </a:lnTo>
                  <a:lnTo>
                    <a:pt x="45042" y="406923"/>
                  </a:lnTo>
                  <a:lnTo>
                    <a:pt x="45394" y="405789"/>
                  </a:lnTo>
                  <a:lnTo>
                    <a:pt x="44834" y="349603"/>
                  </a:lnTo>
                  <a:lnTo>
                    <a:pt x="34625" y="286372"/>
                  </a:lnTo>
                  <a:lnTo>
                    <a:pt x="26933" y="222886"/>
                  </a:lnTo>
                  <a:lnTo>
                    <a:pt x="20011" y="171405"/>
                  </a:lnTo>
                  <a:lnTo>
                    <a:pt x="16140" y="119106"/>
                  </a:lnTo>
                  <a:lnTo>
                    <a:pt x="6427" y="58608"/>
                  </a:lnTo>
                  <a:lnTo>
                    <a:pt x="0" y="34197"/>
                  </a:lnTo>
                  <a:lnTo>
                    <a:pt x="157" y="23944"/>
                  </a:lnTo>
                  <a:lnTo>
                    <a:pt x="6572" y="6313"/>
                  </a:lnTo>
                  <a:lnTo>
                    <a:pt x="13897" y="1845"/>
                  </a:lnTo>
                  <a:lnTo>
                    <a:pt x="34515" y="0"/>
                  </a:lnTo>
                  <a:lnTo>
                    <a:pt x="66841" y="11128"/>
                  </a:lnTo>
                  <a:lnTo>
                    <a:pt x="93057" y="34832"/>
                  </a:lnTo>
                  <a:lnTo>
                    <a:pt x="126919" y="84593"/>
                  </a:lnTo>
                  <a:lnTo>
                    <a:pt x="131563" y="94976"/>
                  </a:lnTo>
                  <a:lnTo>
                    <a:pt x="133605" y="115871"/>
                  </a:lnTo>
                  <a:lnTo>
                    <a:pt x="132511" y="126357"/>
                  </a:lnTo>
                  <a:lnTo>
                    <a:pt x="128273" y="134517"/>
                  </a:lnTo>
                  <a:lnTo>
                    <a:pt x="114205" y="146703"/>
                  </a:lnTo>
                  <a:lnTo>
                    <a:pt x="93134" y="152899"/>
                  </a:lnTo>
                  <a:lnTo>
                    <a:pt x="64323" y="159507"/>
                  </a:lnTo>
                  <a:lnTo>
                    <a:pt x="46096" y="168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25750" y="496703"/>
              <a:ext cx="146845" cy="180199"/>
            </a:xfrm>
            <a:custGeom>
              <a:avLst/>
              <a:gdLst/>
              <a:ahLst/>
              <a:cxnLst/>
              <a:rect l="0" t="0" r="0" b="0"/>
              <a:pathLst>
                <a:path w="146845" h="180199">
                  <a:moveTo>
                    <a:pt x="37669" y="92892"/>
                  </a:moveTo>
                  <a:lnTo>
                    <a:pt x="96286" y="87303"/>
                  </a:lnTo>
                  <a:lnTo>
                    <a:pt x="131076" y="78238"/>
                  </a:lnTo>
                  <a:lnTo>
                    <a:pt x="138545" y="71425"/>
                  </a:lnTo>
                  <a:lnTo>
                    <a:pt x="146844" y="51376"/>
                  </a:lnTo>
                  <a:lnTo>
                    <a:pt x="144293" y="29987"/>
                  </a:lnTo>
                  <a:lnTo>
                    <a:pt x="140337" y="19370"/>
                  </a:lnTo>
                  <a:lnTo>
                    <a:pt x="133021" y="12292"/>
                  </a:lnTo>
                  <a:lnTo>
                    <a:pt x="112413" y="4427"/>
                  </a:lnTo>
                  <a:lnTo>
                    <a:pt x="74503" y="0"/>
                  </a:lnTo>
                  <a:lnTo>
                    <a:pt x="50531" y="5204"/>
                  </a:lnTo>
                  <a:lnTo>
                    <a:pt x="29347" y="16485"/>
                  </a:lnTo>
                  <a:lnTo>
                    <a:pt x="12134" y="33197"/>
                  </a:lnTo>
                  <a:lnTo>
                    <a:pt x="2924" y="55443"/>
                  </a:lnTo>
                  <a:lnTo>
                    <a:pt x="0" y="79758"/>
                  </a:lnTo>
                  <a:lnTo>
                    <a:pt x="2600" y="102263"/>
                  </a:lnTo>
                  <a:lnTo>
                    <a:pt x="13894" y="123963"/>
                  </a:lnTo>
                  <a:lnTo>
                    <a:pt x="39983" y="152791"/>
                  </a:lnTo>
                  <a:lnTo>
                    <a:pt x="69940" y="173031"/>
                  </a:lnTo>
                  <a:lnTo>
                    <a:pt x="80240" y="177904"/>
                  </a:lnTo>
                  <a:lnTo>
                    <a:pt x="104163" y="180198"/>
                  </a:lnTo>
                  <a:lnTo>
                    <a:pt x="142954" y="1771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59810" y="505367"/>
              <a:ext cx="108937" cy="185233"/>
            </a:xfrm>
            <a:custGeom>
              <a:avLst/>
              <a:gdLst/>
              <a:ahLst/>
              <a:cxnLst/>
              <a:rect l="0" t="0" r="0" b="0"/>
              <a:pathLst>
                <a:path w="108937" h="185233">
                  <a:moveTo>
                    <a:pt x="3651" y="52643"/>
                  </a:moveTo>
                  <a:lnTo>
                    <a:pt x="3651" y="101574"/>
                  </a:lnTo>
                  <a:lnTo>
                    <a:pt x="9240" y="155115"/>
                  </a:lnTo>
                  <a:lnTo>
                    <a:pt x="23894" y="183091"/>
                  </a:lnTo>
                  <a:lnTo>
                    <a:pt x="26505" y="185232"/>
                  </a:lnTo>
                  <a:lnTo>
                    <a:pt x="27076" y="183149"/>
                  </a:lnTo>
                  <a:lnTo>
                    <a:pt x="13463" y="123935"/>
                  </a:lnTo>
                  <a:lnTo>
                    <a:pt x="0" y="75304"/>
                  </a:lnTo>
                  <a:lnTo>
                    <a:pt x="47" y="65411"/>
                  </a:lnTo>
                  <a:lnTo>
                    <a:pt x="6338" y="48179"/>
                  </a:lnTo>
                  <a:lnTo>
                    <a:pt x="28624" y="25324"/>
                  </a:lnTo>
                  <a:lnTo>
                    <a:pt x="63043" y="9323"/>
                  </a:lnTo>
                  <a:lnTo>
                    <a:pt x="10893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03311" y="273740"/>
              <a:ext cx="218161" cy="453327"/>
            </a:xfrm>
            <a:custGeom>
              <a:avLst/>
              <a:gdLst/>
              <a:ahLst/>
              <a:cxnLst/>
              <a:rect l="0" t="0" r="0" b="0"/>
              <a:pathLst>
                <a:path w="218161" h="453327">
                  <a:moveTo>
                    <a:pt x="28647" y="115814"/>
                  </a:moveTo>
                  <a:lnTo>
                    <a:pt x="31767" y="167864"/>
                  </a:lnTo>
                  <a:lnTo>
                    <a:pt x="36980" y="217804"/>
                  </a:lnTo>
                  <a:lnTo>
                    <a:pt x="44331" y="271011"/>
                  </a:lnTo>
                  <a:lnTo>
                    <a:pt x="48643" y="332127"/>
                  </a:lnTo>
                  <a:lnTo>
                    <a:pt x="49390" y="382028"/>
                  </a:lnTo>
                  <a:lnTo>
                    <a:pt x="52762" y="438284"/>
                  </a:lnTo>
                  <a:lnTo>
                    <a:pt x="55252" y="450117"/>
                  </a:lnTo>
                  <a:lnTo>
                    <a:pt x="56912" y="453326"/>
                  </a:lnTo>
                  <a:lnTo>
                    <a:pt x="58019" y="450786"/>
                  </a:lnTo>
                  <a:lnTo>
                    <a:pt x="58771" y="401734"/>
                  </a:lnTo>
                  <a:lnTo>
                    <a:pt x="51842" y="352056"/>
                  </a:lnTo>
                  <a:lnTo>
                    <a:pt x="44098" y="303575"/>
                  </a:lnTo>
                  <a:lnTo>
                    <a:pt x="30106" y="252165"/>
                  </a:lnTo>
                  <a:lnTo>
                    <a:pt x="21670" y="203008"/>
                  </a:lnTo>
                  <a:lnTo>
                    <a:pt x="13231" y="150065"/>
                  </a:lnTo>
                  <a:lnTo>
                    <a:pt x="0" y="91988"/>
                  </a:lnTo>
                  <a:lnTo>
                    <a:pt x="707" y="66620"/>
                  </a:lnTo>
                  <a:lnTo>
                    <a:pt x="8820" y="43647"/>
                  </a:lnTo>
                  <a:lnTo>
                    <a:pt x="23345" y="27978"/>
                  </a:lnTo>
                  <a:lnTo>
                    <a:pt x="32131" y="22162"/>
                  </a:lnTo>
                  <a:lnTo>
                    <a:pt x="72443" y="13976"/>
                  </a:lnTo>
                  <a:lnTo>
                    <a:pt x="131231" y="11210"/>
                  </a:lnTo>
                  <a:lnTo>
                    <a:pt x="188597" y="7544"/>
                  </a:lnTo>
                  <a:lnTo>
                    <a:pt x="21816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10901" y="518091"/>
              <a:ext cx="157929" cy="18863"/>
            </a:xfrm>
            <a:custGeom>
              <a:avLst/>
              <a:gdLst/>
              <a:ahLst/>
              <a:cxnLst/>
              <a:rect l="0" t="0" r="0" b="0"/>
              <a:pathLst>
                <a:path w="157929" h="18863">
                  <a:moveTo>
                    <a:pt x="157928" y="8333"/>
                  </a:moveTo>
                  <a:lnTo>
                    <a:pt x="120450" y="0"/>
                  </a:lnTo>
                  <a:lnTo>
                    <a:pt x="85602" y="1575"/>
                  </a:lnTo>
                  <a:lnTo>
                    <a:pt x="24297" y="16073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00414" y="494839"/>
              <a:ext cx="52643" cy="214103"/>
            </a:xfrm>
            <a:custGeom>
              <a:avLst/>
              <a:gdLst/>
              <a:ahLst/>
              <a:cxnLst/>
              <a:rect l="0" t="0" r="0" b="0"/>
              <a:pathLst>
                <a:path w="52643" h="214103">
                  <a:moveTo>
                    <a:pt x="0" y="94756"/>
                  </a:moveTo>
                  <a:lnTo>
                    <a:pt x="3120" y="137448"/>
                  </a:lnTo>
                  <a:lnTo>
                    <a:pt x="19128" y="189589"/>
                  </a:lnTo>
                  <a:lnTo>
                    <a:pt x="33094" y="214102"/>
                  </a:lnTo>
                  <a:lnTo>
                    <a:pt x="33761" y="212925"/>
                  </a:lnTo>
                  <a:lnTo>
                    <a:pt x="33036" y="208630"/>
                  </a:lnTo>
                  <a:lnTo>
                    <a:pt x="7994" y="151244"/>
                  </a:lnTo>
                  <a:lnTo>
                    <a:pt x="1579" y="90403"/>
                  </a:lnTo>
                  <a:lnTo>
                    <a:pt x="2807" y="48753"/>
                  </a:lnTo>
                  <a:lnTo>
                    <a:pt x="11386" y="29077"/>
                  </a:lnTo>
                  <a:lnTo>
                    <a:pt x="26117" y="15653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34462" y="532501"/>
              <a:ext cx="160751" cy="193146"/>
            </a:xfrm>
            <a:custGeom>
              <a:avLst/>
              <a:gdLst/>
              <a:ahLst/>
              <a:cxnLst/>
              <a:rect l="0" t="0" r="0" b="0"/>
              <a:pathLst>
                <a:path w="160751" h="193146">
                  <a:moveTo>
                    <a:pt x="139693" y="88680"/>
                  </a:moveTo>
                  <a:lnTo>
                    <a:pt x="120565" y="34805"/>
                  </a:lnTo>
                  <a:lnTo>
                    <a:pt x="109355" y="14433"/>
                  </a:lnTo>
                  <a:lnTo>
                    <a:pt x="100750" y="7596"/>
                  </a:lnTo>
                  <a:lnTo>
                    <a:pt x="78711" y="0"/>
                  </a:lnTo>
                  <a:lnTo>
                    <a:pt x="68623" y="314"/>
                  </a:lnTo>
                  <a:lnTo>
                    <a:pt x="51174" y="6902"/>
                  </a:lnTo>
                  <a:lnTo>
                    <a:pt x="28198" y="23765"/>
                  </a:lnTo>
                  <a:lnTo>
                    <a:pt x="16830" y="43061"/>
                  </a:lnTo>
                  <a:lnTo>
                    <a:pt x="0" y="93577"/>
                  </a:lnTo>
                  <a:lnTo>
                    <a:pt x="167" y="134714"/>
                  </a:lnTo>
                  <a:lnTo>
                    <a:pt x="7625" y="170950"/>
                  </a:lnTo>
                  <a:lnTo>
                    <a:pt x="13043" y="179791"/>
                  </a:lnTo>
                  <a:lnTo>
                    <a:pt x="28422" y="192735"/>
                  </a:lnTo>
                  <a:lnTo>
                    <a:pt x="36266" y="193145"/>
                  </a:lnTo>
                  <a:lnTo>
                    <a:pt x="43836" y="189909"/>
                  </a:lnTo>
                  <a:lnTo>
                    <a:pt x="51222" y="184242"/>
                  </a:lnTo>
                  <a:lnTo>
                    <a:pt x="62548" y="165467"/>
                  </a:lnTo>
                  <a:lnTo>
                    <a:pt x="81918" y="108974"/>
                  </a:lnTo>
                  <a:lnTo>
                    <a:pt x="86699" y="78055"/>
                  </a:lnTo>
                  <a:lnTo>
                    <a:pt x="89156" y="78087"/>
                  </a:lnTo>
                  <a:lnTo>
                    <a:pt x="91964" y="81618"/>
                  </a:lnTo>
                  <a:lnTo>
                    <a:pt x="117330" y="141088"/>
                  </a:lnTo>
                  <a:lnTo>
                    <a:pt x="142468" y="172645"/>
                  </a:lnTo>
                  <a:lnTo>
                    <a:pt x="160750" y="1834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98294" y="547481"/>
              <a:ext cx="144318" cy="190066"/>
            </a:xfrm>
            <a:custGeom>
              <a:avLst/>
              <a:gdLst/>
              <a:ahLst/>
              <a:cxnLst/>
              <a:rect l="0" t="0" r="0" b="0"/>
              <a:pathLst>
                <a:path w="144318" h="190066">
                  <a:moveTo>
                    <a:pt x="102203" y="0"/>
                  </a:moveTo>
                  <a:lnTo>
                    <a:pt x="59511" y="3120"/>
                  </a:lnTo>
                  <a:lnTo>
                    <a:pt x="49175" y="5590"/>
                  </a:lnTo>
                  <a:lnTo>
                    <a:pt x="31452" y="17692"/>
                  </a:lnTo>
                  <a:lnTo>
                    <a:pt x="16946" y="35939"/>
                  </a:lnTo>
                  <a:lnTo>
                    <a:pt x="3372" y="72520"/>
                  </a:lnTo>
                  <a:lnTo>
                    <a:pt x="0" y="111825"/>
                  </a:lnTo>
                  <a:lnTo>
                    <a:pt x="3357" y="135098"/>
                  </a:lnTo>
                  <a:lnTo>
                    <a:pt x="14988" y="154020"/>
                  </a:lnTo>
                  <a:lnTo>
                    <a:pt x="51050" y="185232"/>
                  </a:lnTo>
                  <a:lnTo>
                    <a:pt x="61082" y="188999"/>
                  </a:lnTo>
                  <a:lnTo>
                    <a:pt x="81587" y="190065"/>
                  </a:lnTo>
                  <a:lnTo>
                    <a:pt x="144317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17774" y="284269"/>
              <a:ext cx="30123" cy="442198"/>
            </a:xfrm>
            <a:custGeom>
              <a:avLst/>
              <a:gdLst/>
              <a:ahLst/>
              <a:cxnLst/>
              <a:rect l="0" t="0" r="0" b="0"/>
              <a:pathLst>
                <a:path w="30123" h="442198">
                  <a:moveTo>
                    <a:pt x="9065" y="0"/>
                  </a:moveTo>
                  <a:lnTo>
                    <a:pt x="3476" y="58617"/>
                  </a:lnTo>
                  <a:lnTo>
                    <a:pt x="0" y="110175"/>
                  </a:lnTo>
                  <a:lnTo>
                    <a:pt x="4559" y="164316"/>
                  </a:lnTo>
                  <a:lnTo>
                    <a:pt x="7730" y="222991"/>
                  </a:lnTo>
                  <a:lnTo>
                    <a:pt x="14259" y="279241"/>
                  </a:lnTo>
                  <a:lnTo>
                    <a:pt x="18013" y="332952"/>
                  </a:lnTo>
                  <a:lnTo>
                    <a:pt x="19125" y="385911"/>
                  </a:lnTo>
                  <a:lnTo>
                    <a:pt x="30122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411026" y="442196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0"/>
                  </a:moveTo>
                  <a:lnTo>
                    <a:pt x="157349" y="3120"/>
                  </a:lnTo>
                  <a:lnTo>
                    <a:pt x="96803" y="9553"/>
                  </a:lnTo>
                  <a:lnTo>
                    <a:pt x="41825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684766" y="589595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3293" y="27556"/>
                  </a:lnTo>
                  <a:lnTo>
                    <a:pt x="651" y="83779"/>
                  </a:lnTo>
                  <a:lnTo>
                    <a:pt x="193" y="119970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757171" y="526424"/>
              <a:ext cx="151619" cy="179431"/>
            </a:xfrm>
            <a:custGeom>
              <a:avLst/>
              <a:gdLst/>
              <a:ahLst/>
              <a:cxnLst/>
              <a:rect l="0" t="0" r="0" b="0"/>
              <a:pathLst>
                <a:path w="151619" h="179431">
                  <a:moveTo>
                    <a:pt x="106580" y="10529"/>
                  </a:moveTo>
                  <a:lnTo>
                    <a:pt x="89812" y="4940"/>
                  </a:lnTo>
                  <a:lnTo>
                    <a:pt x="72221" y="5315"/>
                  </a:lnTo>
                  <a:lnTo>
                    <a:pt x="62617" y="7053"/>
                  </a:lnTo>
                  <a:lnTo>
                    <a:pt x="45707" y="18343"/>
                  </a:lnTo>
                  <a:lnTo>
                    <a:pt x="9786" y="58135"/>
                  </a:lnTo>
                  <a:lnTo>
                    <a:pt x="0" y="81210"/>
                  </a:lnTo>
                  <a:lnTo>
                    <a:pt x="1109" y="107063"/>
                  </a:lnTo>
                  <a:lnTo>
                    <a:pt x="9401" y="131812"/>
                  </a:lnTo>
                  <a:lnTo>
                    <a:pt x="40505" y="174347"/>
                  </a:lnTo>
                  <a:lnTo>
                    <a:pt x="48492" y="178233"/>
                  </a:lnTo>
                  <a:lnTo>
                    <a:pt x="66725" y="179430"/>
                  </a:lnTo>
                  <a:lnTo>
                    <a:pt x="102310" y="167938"/>
                  </a:lnTo>
                  <a:lnTo>
                    <a:pt x="131311" y="149716"/>
                  </a:lnTo>
                  <a:lnTo>
                    <a:pt x="144088" y="130101"/>
                  </a:lnTo>
                  <a:lnTo>
                    <a:pt x="149133" y="118320"/>
                  </a:lnTo>
                  <a:lnTo>
                    <a:pt x="151618" y="92751"/>
                  </a:lnTo>
                  <a:lnTo>
                    <a:pt x="147654" y="68129"/>
                  </a:lnTo>
                  <a:lnTo>
                    <a:pt x="119557" y="20093"/>
                  </a:lnTo>
                  <a:lnTo>
                    <a:pt x="109228" y="8930"/>
                  </a:lnTo>
                  <a:lnTo>
                    <a:pt x="9605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979564" y="499783"/>
              <a:ext cx="207816" cy="247741"/>
            </a:xfrm>
            <a:custGeom>
              <a:avLst/>
              <a:gdLst/>
              <a:ahLst/>
              <a:cxnLst/>
              <a:rect l="0" t="0" r="0" b="0"/>
              <a:pathLst>
                <a:path w="207816" h="247741">
                  <a:moveTo>
                    <a:pt x="0" y="58227"/>
                  </a:moveTo>
                  <a:lnTo>
                    <a:pt x="14655" y="111254"/>
                  </a:lnTo>
                  <a:lnTo>
                    <a:pt x="23334" y="171896"/>
                  </a:lnTo>
                  <a:lnTo>
                    <a:pt x="29956" y="221320"/>
                  </a:lnTo>
                  <a:lnTo>
                    <a:pt x="29329" y="225447"/>
                  </a:lnTo>
                  <a:lnTo>
                    <a:pt x="27742" y="223519"/>
                  </a:lnTo>
                  <a:lnTo>
                    <a:pt x="10191" y="164505"/>
                  </a:lnTo>
                  <a:lnTo>
                    <a:pt x="3020" y="129101"/>
                  </a:lnTo>
                  <a:lnTo>
                    <a:pt x="597" y="75216"/>
                  </a:lnTo>
                  <a:lnTo>
                    <a:pt x="6505" y="50570"/>
                  </a:lnTo>
                  <a:lnTo>
                    <a:pt x="22985" y="20083"/>
                  </a:lnTo>
                  <a:lnTo>
                    <a:pt x="29361" y="11741"/>
                  </a:lnTo>
                  <a:lnTo>
                    <a:pt x="52044" y="2471"/>
                  </a:lnTo>
                  <a:lnTo>
                    <a:pt x="66282" y="0"/>
                  </a:lnTo>
                  <a:lnTo>
                    <a:pt x="91460" y="3492"/>
                  </a:lnTo>
                  <a:lnTo>
                    <a:pt x="114349" y="14013"/>
                  </a:lnTo>
                  <a:lnTo>
                    <a:pt x="145796" y="39667"/>
                  </a:lnTo>
                  <a:lnTo>
                    <a:pt x="185330" y="95730"/>
                  </a:lnTo>
                  <a:lnTo>
                    <a:pt x="201272" y="130560"/>
                  </a:lnTo>
                  <a:lnTo>
                    <a:pt x="207815" y="174285"/>
                  </a:lnTo>
                  <a:lnTo>
                    <a:pt x="201874" y="234832"/>
                  </a:lnTo>
                  <a:lnTo>
                    <a:pt x="200042" y="2477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663709" y="442196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223278" y="505367"/>
              <a:ext cx="204191" cy="227478"/>
            </a:xfrm>
            <a:custGeom>
              <a:avLst/>
              <a:gdLst/>
              <a:ahLst/>
              <a:cxnLst/>
              <a:rect l="0" t="0" r="0" b="0"/>
              <a:pathLst>
                <a:path w="204191" h="227478">
                  <a:moveTo>
                    <a:pt x="103727" y="0"/>
                  </a:moveTo>
                  <a:lnTo>
                    <a:pt x="61035" y="3120"/>
                  </a:lnTo>
                  <a:lnTo>
                    <a:pt x="41469" y="9576"/>
                  </a:lnTo>
                  <a:lnTo>
                    <a:pt x="2534" y="39404"/>
                  </a:lnTo>
                  <a:lnTo>
                    <a:pt x="0" y="46156"/>
                  </a:lnTo>
                  <a:lnTo>
                    <a:pt x="650" y="52998"/>
                  </a:lnTo>
                  <a:lnTo>
                    <a:pt x="3424" y="59899"/>
                  </a:lnTo>
                  <a:lnTo>
                    <a:pt x="15864" y="70686"/>
                  </a:lnTo>
                  <a:lnTo>
                    <a:pt x="58035" y="87142"/>
                  </a:lnTo>
                  <a:lnTo>
                    <a:pt x="110256" y="94423"/>
                  </a:lnTo>
                  <a:lnTo>
                    <a:pt x="166371" y="109213"/>
                  </a:lnTo>
                  <a:lnTo>
                    <a:pt x="192738" y="125036"/>
                  </a:lnTo>
                  <a:lnTo>
                    <a:pt x="198162" y="133661"/>
                  </a:lnTo>
                  <a:lnTo>
                    <a:pt x="204190" y="155721"/>
                  </a:lnTo>
                  <a:lnTo>
                    <a:pt x="203457" y="165815"/>
                  </a:lnTo>
                  <a:lnTo>
                    <a:pt x="196405" y="183270"/>
                  </a:lnTo>
                  <a:lnTo>
                    <a:pt x="179280" y="206251"/>
                  </a:lnTo>
                  <a:lnTo>
                    <a:pt x="159923" y="217619"/>
                  </a:lnTo>
                  <a:lnTo>
                    <a:pt x="122717" y="227477"/>
                  </a:lnTo>
                  <a:lnTo>
                    <a:pt x="85177" y="227278"/>
                  </a:lnTo>
                  <a:lnTo>
                    <a:pt x="30027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611274" y="526424"/>
              <a:ext cx="115815" cy="31587"/>
            </a:xfrm>
            <a:custGeom>
              <a:avLst/>
              <a:gdLst/>
              <a:ahLst/>
              <a:cxnLst/>
              <a:rect l="0" t="0" r="0" b="0"/>
              <a:pathLst>
                <a:path w="115815" h="31587">
                  <a:moveTo>
                    <a:pt x="115814" y="0"/>
                  </a:moveTo>
                  <a:lnTo>
                    <a:pt x="73122" y="3120"/>
                  </a:lnTo>
                  <a:lnTo>
                    <a:pt x="23321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36953" y="768580"/>
              <a:ext cx="2926923" cy="21058"/>
            </a:xfrm>
            <a:custGeom>
              <a:avLst/>
              <a:gdLst/>
              <a:ahLst/>
              <a:cxnLst/>
              <a:rect l="0" t="0" r="0" b="0"/>
              <a:pathLst>
                <a:path w="2926923" h="21058">
                  <a:moveTo>
                    <a:pt x="2926922" y="21057"/>
                  </a:moveTo>
                  <a:lnTo>
                    <a:pt x="2889444" y="12724"/>
                  </a:lnTo>
                  <a:lnTo>
                    <a:pt x="2838021" y="10962"/>
                  </a:lnTo>
                  <a:lnTo>
                    <a:pt x="2782803" y="10614"/>
                  </a:lnTo>
                  <a:lnTo>
                    <a:pt x="2726836" y="10545"/>
                  </a:lnTo>
                  <a:lnTo>
                    <a:pt x="2670720" y="10532"/>
                  </a:lnTo>
                  <a:lnTo>
                    <a:pt x="2614575" y="10529"/>
                  </a:lnTo>
                  <a:lnTo>
                    <a:pt x="2558424" y="7409"/>
                  </a:lnTo>
                  <a:lnTo>
                    <a:pt x="2496684" y="1463"/>
                  </a:lnTo>
                  <a:lnTo>
                    <a:pt x="2435398" y="289"/>
                  </a:lnTo>
                  <a:lnTo>
                    <a:pt x="2385362" y="86"/>
                  </a:lnTo>
                  <a:lnTo>
                    <a:pt x="2334662" y="25"/>
                  </a:lnTo>
                  <a:lnTo>
                    <a:pt x="2271896" y="5"/>
                  </a:lnTo>
                  <a:lnTo>
                    <a:pt x="2220843" y="1"/>
                  </a:lnTo>
                  <a:lnTo>
                    <a:pt x="2171792" y="0"/>
                  </a:lnTo>
                  <a:lnTo>
                    <a:pt x="2124502" y="0"/>
                  </a:lnTo>
                  <a:lnTo>
                    <a:pt x="2073446" y="0"/>
                  </a:lnTo>
                  <a:lnTo>
                    <a:pt x="2024393" y="0"/>
                  </a:lnTo>
                  <a:lnTo>
                    <a:pt x="1977104" y="0"/>
                  </a:lnTo>
                  <a:lnTo>
                    <a:pt x="1926047" y="0"/>
                  </a:lnTo>
                  <a:lnTo>
                    <a:pt x="1870755" y="0"/>
                  </a:lnTo>
                  <a:lnTo>
                    <a:pt x="1813038" y="0"/>
                  </a:lnTo>
                  <a:lnTo>
                    <a:pt x="1758892" y="0"/>
                  </a:lnTo>
                  <a:lnTo>
                    <a:pt x="1705804" y="0"/>
                  </a:lnTo>
                  <a:lnTo>
                    <a:pt x="1653029" y="0"/>
                  </a:lnTo>
                  <a:lnTo>
                    <a:pt x="1597228" y="0"/>
                  </a:lnTo>
                  <a:lnTo>
                    <a:pt x="1536241" y="0"/>
                  </a:lnTo>
                  <a:lnTo>
                    <a:pt x="1479956" y="0"/>
                  </a:lnTo>
                  <a:lnTo>
                    <a:pt x="1427404" y="0"/>
                  </a:lnTo>
                  <a:lnTo>
                    <a:pt x="1370499" y="0"/>
                  </a:lnTo>
                  <a:lnTo>
                    <a:pt x="1316594" y="3119"/>
                  </a:lnTo>
                  <a:lnTo>
                    <a:pt x="1266697" y="8333"/>
                  </a:lnTo>
                  <a:lnTo>
                    <a:pt x="1219157" y="9878"/>
                  </a:lnTo>
                  <a:lnTo>
                    <a:pt x="1168027" y="10336"/>
                  </a:lnTo>
                  <a:lnTo>
                    <a:pt x="1115832" y="10471"/>
                  </a:lnTo>
                  <a:lnTo>
                    <a:pt x="1063322" y="10511"/>
                  </a:lnTo>
                  <a:lnTo>
                    <a:pt x="1010719" y="10523"/>
                  </a:lnTo>
                  <a:lnTo>
                    <a:pt x="954969" y="10527"/>
                  </a:lnTo>
                  <a:lnTo>
                    <a:pt x="897116" y="10528"/>
                  </a:lnTo>
                  <a:lnTo>
                    <a:pt x="842930" y="10528"/>
                  </a:lnTo>
                  <a:lnTo>
                    <a:pt x="789830" y="13648"/>
                  </a:lnTo>
                  <a:lnTo>
                    <a:pt x="740171" y="18862"/>
                  </a:lnTo>
                  <a:lnTo>
                    <a:pt x="689583" y="17287"/>
                  </a:lnTo>
                  <a:lnTo>
                    <a:pt x="633260" y="15650"/>
                  </a:lnTo>
                  <a:lnTo>
                    <a:pt x="582646" y="19455"/>
                  </a:lnTo>
                  <a:lnTo>
                    <a:pt x="534894" y="20582"/>
                  </a:lnTo>
                  <a:lnTo>
                    <a:pt x="483701" y="20916"/>
                  </a:lnTo>
                  <a:lnTo>
                    <a:pt x="434607" y="21015"/>
                  </a:lnTo>
                  <a:lnTo>
                    <a:pt x="381686" y="15459"/>
                  </a:lnTo>
                  <a:lnTo>
                    <a:pt x="321796" y="11502"/>
                  </a:lnTo>
                  <a:lnTo>
                    <a:pt x="260573" y="13840"/>
                  </a:lnTo>
                  <a:lnTo>
                    <a:pt x="198090" y="19631"/>
                  </a:lnTo>
                  <a:lnTo>
                    <a:pt x="139518" y="20775"/>
                  </a:lnTo>
                  <a:lnTo>
                    <a:pt x="89952" y="20973"/>
                  </a:lnTo>
                  <a:lnTo>
                    <a:pt x="30160" y="2104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812779" y="210569"/>
            <a:ext cx="2451678" cy="515898"/>
            <a:chOff x="3812779" y="210569"/>
            <a:chExt cx="2451678" cy="515898"/>
          </a:xfrm>
        </p:grpSpPr>
        <p:sp>
          <p:nvSpPr>
            <p:cNvPr id="24" name="Freeform 23"/>
            <p:cNvSpPr/>
            <p:nvPr/>
          </p:nvSpPr>
          <p:spPr>
            <a:xfrm>
              <a:off x="3812779" y="294797"/>
              <a:ext cx="240693" cy="417118"/>
            </a:xfrm>
            <a:custGeom>
              <a:avLst/>
              <a:gdLst/>
              <a:ahLst/>
              <a:cxnLst/>
              <a:rect l="0" t="0" r="0" b="0"/>
              <a:pathLst>
                <a:path w="240693" h="417118">
                  <a:moveTo>
                    <a:pt x="9065" y="0"/>
                  </a:moveTo>
                  <a:lnTo>
                    <a:pt x="0" y="58617"/>
                  </a:lnTo>
                  <a:lnTo>
                    <a:pt x="6061" y="107895"/>
                  </a:lnTo>
                  <a:lnTo>
                    <a:pt x="9345" y="159481"/>
                  </a:lnTo>
                  <a:lnTo>
                    <a:pt x="16037" y="207781"/>
                  </a:lnTo>
                  <a:lnTo>
                    <a:pt x="19710" y="264336"/>
                  </a:lnTo>
                  <a:lnTo>
                    <a:pt x="25347" y="318658"/>
                  </a:lnTo>
                  <a:lnTo>
                    <a:pt x="21818" y="370628"/>
                  </a:lnTo>
                  <a:lnTo>
                    <a:pt x="20582" y="401420"/>
                  </a:lnTo>
                  <a:lnTo>
                    <a:pt x="23762" y="410333"/>
                  </a:lnTo>
                  <a:lnTo>
                    <a:pt x="29392" y="415105"/>
                  </a:lnTo>
                  <a:lnTo>
                    <a:pt x="36654" y="417117"/>
                  </a:lnTo>
                  <a:lnTo>
                    <a:pt x="90337" y="411940"/>
                  </a:lnTo>
                  <a:lnTo>
                    <a:pt x="138951" y="405286"/>
                  </a:lnTo>
                  <a:lnTo>
                    <a:pt x="197892" y="409213"/>
                  </a:lnTo>
                  <a:lnTo>
                    <a:pt x="240692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997068" y="508442"/>
              <a:ext cx="151989" cy="196968"/>
            </a:xfrm>
            <a:custGeom>
              <a:avLst/>
              <a:gdLst/>
              <a:ahLst/>
              <a:cxnLst/>
              <a:rect l="0" t="0" r="0" b="0"/>
              <a:pathLst>
                <a:path w="151989" h="196968">
                  <a:moveTo>
                    <a:pt x="3761" y="102210"/>
                  </a:moveTo>
                  <a:lnTo>
                    <a:pt x="57636" y="84252"/>
                  </a:lnTo>
                  <a:lnTo>
                    <a:pt x="118513" y="62400"/>
                  </a:lnTo>
                  <a:lnTo>
                    <a:pt x="135090" y="50982"/>
                  </a:lnTo>
                  <a:lnTo>
                    <a:pt x="147137" y="34988"/>
                  </a:lnTo>
                  <a:lnTo>
                    <a:pt x="151988" y="25810"/>
                  </a:lnTo>
                  <a:lnTo>
                    <a:pt x="151712" y="18522"/>
                  </a:lnTo>
                  <a:lnTo>
                    <a:pt x="148018" y="12493"/>
                  </a:lnTo>
                  <a:lnTo>
                    <a:pt x="142046" y="7304"/>
                  </a:lnTo>
                  <a:lnTo>
                    <a:pt x="122933" y="1538"/>
                  </a:lnTo>
                  <a:lnTo>
                    <a:pt x="111285" y="0"/>
                  </a:lnTo>
                  <a:lnTo>
                    <a:pt x="72535" y="9015"/>
                  </a:lnTo>
                  <a:lnTo>
                    <a:pt x="37006" y="26504"/>
                  </a:lnTo>
                  <a:lnTo>
                    <a:pt x="21266" y="42827"/>
                  </a:lnTo>
                  <a:lnTo>
                    <a:pt x="5828" y="74867"/>
                  </a:lnTo>
                  <a:lnTo>
                    <a:pt x="0" y="99416"/>
                  </a:lnTo>
                  <a:lnTo>
                    <a:pt x="1309" y="122026"/>
                  </a:lnTo>
                  <a:lnTo>
                    <a:pt x="8910" y="140653"/>
                  </a:lnTo>
                  <a:lnTo>
                    <a:pt x="21257" y="156731"/>
                  </a:lnTo>
                  <a:lnTo>
                    <a:pt x="38443" y="171675"/>
                  </a:lnTo>
                  <a:lnTo>
                    <a:pt x="73438" y="187653"/>
                  </a:lnTo>
                  <a:lnTo>
                    <a:pt x="130103" y="1969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181331" y="473782"/>
              <a:ext cx="187442" cy="198698"/>
            </a:xfrm>
            <a:custGeom>
              <a:avLst/>
              <a:gdLst/>
              <a:ahLst/>
              <a:cxnLst/>
              <a:rect l="0" t="0" r="0" b="0"/>
              <a:pathLst>
                <a:path w="187442" h="198698">
                  <a:moveTo>
                    <a:pt x="166938" y="0"/>
                  </a:moveTo>
                  <a:lnTo>
                    <a:pt x="108321" y="5589"/>
                  </a:lnTo>
                  <a:lnTo>
                    <a:pt x="87854" y="14572"/>
                  </a:lnTo>
                  <a:lnTo>
                    <a:pt x="24813" y="50833"/>
                  </a:lnTo>
                  <a:lnTo>
                    <a:pt x="2514" y="70694"/>
                  </a:lnTo>
                  <a:lnTo>
                    <a:pt x="0" y="77545"/>
                  </a:lnTo>
                  <a:lnTo>
                    <a:pt x="664" y="84452"/>
                  </a:lnTo>
                  <a:lnTo>
                    <a:pt x="3446" y="91396"/>
                  </a:lnTo>
                  <a:lnTo>
                    <a:pt x="8811" y="94856"/>
                  </a:lnTo>
                  <a:lnTo>
                    <a:pt x="72135" y="103325"/>
                  </a:lnTo>
                  <a:lnTo>
                    <a:pt x="133611" y="116119"/>
                  </a:lnTo>
                  <a:lnTo>
                    <a:pt x="160315" y="124138"/>
                  </a:lnTo>
                  <a:lnTo>
                    <a:pt x="179982" y="135501"/>
                  </a:lnTo>
                  <a:lnTo>
                    <a:pt x="184993" y="142976"/>
                  </a:lnTo>
                  <a:lnTo>
                    <a:pt x="187441" y="160641"/>
                  </a:lnTo>
                  <a:lnTo>
                    <a:pt x="184116" y="169095"/>
                  </a:lnTo>
                  <a:lnTo>
                    <a:pt x="171063" y="184728"/>
                  </a:lnTo>
                  <a:lnTo>
                    <a:pt x="150444" y="193235"/>
                  </a:lnTo>
                  <a:lnTo>
                    <a:pt x="99079" y="198697"/>
                  </a:lnTo>
                  <a:lnTo>
                    <a:pt x="40596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432497" y="478721"/>
              <a:ext cx="178607" cy="202324"/>
            </a:xfrm>
            <a:custGeom>
              <a:avLst/>
              <a:gdLst/>
              <a:ahLst/>
              <a:cxnLst/>
              <a:rect l="0" t="0" r="0" b="0"/>
              <a:pathLst>
                <a:path w="178607" h="202324">
                  <a:moveTo>
                    <a:pt x="168456" y="5589"/>
                  </a:moveTo>
                  <a:lnTo>
                    <a:pt x="151689" y="0"/>
                  </a:lnTo>
                  <a:lnTo>
                    <a:pt x="134097" y="376"/>
                  </a:lnTo>
                  <a:lnTo>
                    <a:pt x="115751" y="5612"/>
                  </a:lnTo>
                  <a:lnTo>
                    <a:pt x="77663" y="34593"/>
                  </a:lnTo>
                  <a:lnTo>
                    <a:pt x="56287" y="54997"/>
                  </a:lnTo>
                  <a:lnTo>
                    <a:pt x="48413" y="75122"/>
                  </a:lnTo>
                  <a:lnTo>
                    <a:pt x="46314" y="87039"/>
                  </a:lnTo>
                  <a:lnTo>
                    <a:pt x="49593" y="94984"/>
                  </a:lnTo>
                  <a:lnTo>
                    <a:pt x="56459" y="100281"/>
                  </a:lnTo>
                  <a:lnTo>
                    <a:pt x="76566" y="106166"/>
                  </a:lnTo>
                  <a:lnTo>
                    <a:pt x="127601" y="113064"/>
                  </a:lnTo>
                  <a:lnTo>
                    <a:pt x="152638" y="120036"/>
                  </a:lnTo>
                  <a:lnTo>
                    <a:pt x="171564" y="130934"/>
                  </a:lnTo>
                  <a:lnTo>
                    <a:pt x="176377" y="139455"/>
                  </a:lnTo>
                  <a:lnTo>
                    <a:pt x="178606" y="161402"/>
                  </a:lnTo>
                  <a:lnTo>
                    <a:pt x="172577" y="180514"/>
                  </a:lnTo>
                  <a:lnTo>
                    <a:pt x="167694" y="188886"/>
                  </a:lnTo>
                  <a:lnTo>
                    <a:pt x="159759" y="194468"/>
                  </a:lnTo>
                  <a:lnTo>
                    <a:pt x="126235" y="202323"/>
                  </a:lnTo>
                  <a:lnTo>
                    <a:pt x="76105" y="201858"/>
                  </a:lnTo>
                  <a:lnTo>
                    <a:pt x="16979" y="187362"/>
                  </a:lnTo>
                  <a:lnTo>
                    <a:pt x="0" y="1845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011622" y="347440"/>
              <a:ext cx="10472" cy="336913"/>
            </a:xfrm>
            <a:custGeom>
              <a:avLst/>
              <a:gdLst/>
              <a:ahLst/>
              <a:cxnLst/>
              <a:rect l="0" t="0" r="0" b="0"/>
              <a:pathLst>
                <a:path w="10472" h="336913">
                  <a:moveTo>
                    <a:pt x="10471" y="0"/>
                  </a:moveTo>
                  <a:lnTo>
                    <a:pt x="2138" y="60384"/>
                  </a:lnTo>
                  <a:lnTo>
                    <a:pt x="593" y="118107"/>
                  </a:lnTo>
                  <a:lnTo>
                    <a:pt x="135" y="179664"/>
                  </a:lnTo>
                  <a:lnTo>
                    <a:pt x="0" y="236118"/>
                  </a:lnTo>
                  <a:lnTo>
                    <a:pt x="5543" y="291526"/>
                  </a:lnTo>
                  <a:lnTo>
                    <a:pt x="10471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832580" y="473782"/>
              <a:ext cx="294799" cy="52643"/>
            </a:xfrm>
            <a:custGeom>
              <a:avLst/>
              <a:gdLst/>
              <a:ahLst/>
              <a:cxnLst/>
              <a:rect l="0" t="0" r="0" b="0"/>
              <a:pathLst>
                <a:path w="294799" h="52643">
                  <a:moveTo>
                    <a:pt x="294798" y="0"/>
                  </a:moveTo>
                  <a:lnTo>
                    <a:pt x="267242" y="15641"/>
                  </a:lnTo>
                  <a:lnTo>
                    <a:pt x="211019" y="28089"/>
                  </a:lnTo>
                  <a:lnTo>
                    <a:pt x="154507" y="36484"/>
                  </a:lnTo>
                  <a:lnTo>
                    <a:pt x="99453" y="42172"/>
                  </a:lnTo>
                  <a:lnTo>
                    <a:pt x="37144" y="5103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137906" y="273740"/>
              <a:ext cx="166601" cy="410613"/>
            </a:xfrm>
            <a:custGeom>
              <a:avLst/>
              <a:gdLst/>
              <a:ahLst/>
              <a:cxnLst/>
              <a:rect l="0" t="0" r="0" b="0"/>
              <a:pathLst>
                <a:path w="166601" h="410613">
                  <a:moveTo>
                    <a:pt x="0" y="0"/>
                  </a:moveTo>
                  <a:lnTo>
                    <a:pt x="11453" y="57264"/>
                  </a:lnTo>
                  <a:lnTo>
                    <a:pt x="18211" y="106655"/>
                  </a:lnTo>
                  <a:lnTo>
                    <a:pt x="26084" y="164567"/>
                  </a:lnTo>
                  <a:lnTo>
                    <a:pt x="29956" y="215657"/>
                  </a:lnTo>
                  <a:lnTo>
                    <a:pt x="36692" y="264070"/>
                  </a:lnTo>
                  <a:lnTo>
                    <a:pt x="40508" y="313640"/>
                  </a:lnTo>
                  <a:lnTo>
                    <a:pt x="40627" y="366197"/>
                  </a:lnTo>
                  <a:lnTo>
                    <a:pt x="38784" y="366964"/>
                  </a:lnTo>
                  <a:lnTo>
                    <a:pt x="36384" y="363966"/>
                  </a:lnTo>
                  <a:lnTo>
                    <a:pt x="32218" y="312948"/>
                  </a:lnTo>
                  <a:lnTo>
                    <a:pt x="31711" y="259129"/>
                  </a:lnTo>
                  <a:lnTo>
                    <a:pt x="37212" y="223008"/>
                  </a:lnTo>
                  <a:lnTo>
                    <a:pt x="43526" y="215353"/>
                  </a:lnTo>
                  <a:lnTo>
                    <a:pt x="63019" y="206847"/>
                  </a:lnTo>
                  <a:lnTo>
                    <a:pt x="72428" y="206918"/>
                  </a:lnTo>
                  <a:lnTo>
                    <a:pt x="89123" y="213237"/>
                  </a:lnTo>
                  <a:lnTo>
                    <a:pt x="111675" y="229948"/>
                  </a:lnTo>
                  <a:lnTo>
                    <a:pt x="140256" y="266131"/>
                  </a:lnTo>
                  <a:lnTo>
                    <a:pt x="159061" y="303722"/>
                  </a:lnTo>
                  <a:lnTo>
                    <a:pt x="166600" y="358346"/>
                  </a:lnTo>
                  <a:lnTo>
                    <a:pt x="166462" y="382703"/>
                  </a:lnTo>
                  <a:lnTo>
                    <a:pt x="157928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357447" y="511983"/>
              <a:ext cx="212129" cy="172107"/>
            </a:xfrm>
            <a:custGeom>
              <a:avLst/>
              <a:gdLst/>
              <a:ahLst/>
              <a:cxnLst/>
              <a:rect l="0" t="0" r="0" b="0"/>
              <a:pathLst>
                <a:path w="212129" h="172107">
                  <a:moveTo>
                    <a:pt x="138428" y="24970"/>
                  </a:moveTo>
                  <a:lnTo>
                    <a:pt x="120448" y="9329"/>
                  </a:lnTo>
                  <a:lnTo>
                    <a:pt x="103531" y="1251"/>
                  </a:lnTo>
                  <a:lnTo>
                    <a:pt x="84314" y="0"/>
                  </a:lnTo>
                  <a:lnTo>
                    <a:pt x="64075" y="4514"/>
                  </a:lnTo>
                  <a:lnTo>
                    <a:pt x="43381" y="14318"/>
                  </a:lnTo>
                  <a:lnTo>
                    <a:pt x="28725" y="29595"/>
                  </a:lnTo>
                  <a:lnTo>
                    <a:pt x="4195" y="67997"/>
                  </a:lnTo>
                  <a:lnTo>
                    <a:pt x="0" y="88547"/>
                  </a:lnTo>
                  <a:lnTo>
                    <a:pt x="6839" y="135924"/>
                  </a:lnTo>
                  <a:lnTo>
                    <a:pt x="21710" y="165340"/>
                  </a:lnTo>
                  <a:lnTo>
                    <a:pt x="30200" y="170023"/>
                  </a:lnTo>
                  <a:lnTo>
                    <a:pt x="52112" y="172106"/>
                  </a:lnTo>
                  <a:lnTo>
                    <a:pt x="71210" y="166013"/>
                  </a:lnTo>
                  <a:lnTo>
                    <a:pt x="79578" y="161113"/>
                  </a:lnTo>
                  <a:lnTo>
                    <a:pt x="91995" y="146309"/>
                  </a:lnTo>
                  <a:lnTo>
                    <a:pt x="116992" y="87702"/>
                  </a:lnTo>
                  <a:lnTo>
                    <a:pt x="120628" y="77320"/>
                  </a:lnTo>
                  <a:lnTo>
                    <a:pt x="124222" y="73908"/>
                  </a:lnTo>
                  <a:lnTo>
                    <a:pt x="127787" y="75143"/>
                  </a:lnTo>
                  <a:lnTo>
                    <a:pt x="167114" y="134818"/>
                  </a:lnTo>
                  <a:lnTo>
                    <a:pt x="212128" y="161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602016" y="524060"/>
              <a:ext cx="178130" cy="191878"/>
            </a:xfrm>
            <a:custGeom>
              <a:avLst/>
              <a:gdLst/>
              <a:ahLst/>
              <a:cxnLst/>
              <a:rect l="0" t="0" r="0" b="0"/>
              <a:pathLst>
                <a:path w="178130" h="191878">
                  <a:moveTo>
                    <a:pt x="9673" y="33950"/>
                  </a:moveTo>
                  <a:lnTo>
                    <a:pt x="12792" y="76642"/>
                  </a:lnTo>
                  <a:lnTo>
                    <a:pt x="19226" y="137188"/>
                  </a:lnTo>
                  <a:lnTo>
                    <a:pt x="19767" y="164451"/>
                  </a:lnTo>
                  <a:lnTo>
                    <a:pt x="17573" y="170084"/>
                  </a:lnTo>
                  <a:lnTo>
                    <a:pt x="13769" y="170329"/>
                  </a:lnTo>
                  <a:lnTo>
                    <a:pt x="8895" y="166984"/>
                  </a:lnTo>
                  <a:lnTo>
                    <a:pt x="3478" y="147668"/>
                  </a:lnTo>
                  <a:lnTo>
                    <a:pt x="0" y="93198"/>
                  </a:lnTo>
                  <a:lnTo>
                    <a:pt x="4987" y="56964"/>
                  </a:lnTo>
                  <a:lnTo>
                    <a:pt x="19463" y="24001"/>
                  </a:lnTo>
                  <a:lnTo>
                    <a:pt x="35081" y="8861"/>
                  </a:lnTo>
                  <a:lnTo>
                    <a:pt x="44159" y="3186"/>
                  </a:lnTo>
                  <a:lnTo>
                    <a:pt x="66724" y="0"/>
                  </a:lnTo>
                  <a:lnTo>
                    <a:pt x="91181" y="3653"/>
                  </a:lnTo>
                  <a:lnTo>
                    <a:pt x="123510" y="18864"/>
                  </a:lnTo>
                  <a:lnTo>
                    <a:pt x="148427" y="39359"/>
                  </a:lnTo>
                  <a:lnTo>
                    <a:pt x="163368" y="57411"/>
                  </a:lnTo>
                  <a:lnTo>
                    <a:pt x="171569" y="83371"/>
                  </a:lnTo>
                  <a:lnTo>
                    <a:pt x="176833" y="142108"/>
                  </a:lnTo>
                  <a:lnTo>
                    <a:pt x="178129" y="1918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232956" y="210569"/>
              <a:ext cx="31501" cy="515898"/>
            </a:xfrm>
            <a:custGeom>
              <a:avLst/>
              <a:gdLst/>
              <a:ahLst/>
              <a:cxnLst/>
              <a:rect l="0" t="0" r="0" b="0"/>
              <a:pathLst>
                <a:path w="31501" h="515898">
                  <a:moveTo>
                    <a:pt x="10443" y="0"/>
                  </a:moveTo>
                  <a:lnTo>
                    <a:pt x="2109" y="37478"/>
                  </a:lnTo>
                  <a:lnTo>
                    <a:pt x="348" y="94491"/>
                  </a:lnTo>
                  <a:lnTo>
                    <a:pt x="0" y="157182"/>
                  </a:lnTo>
                  <a:lnTo>
                    <a:pt x="1109" y="216849"/>
                  </a:lnTo>
                  <a:lnTo>
                    <a:pt x="8252" y="280181"/>
                  </a:lnTo>
                  <a:lnTo>
                    <a:pt x="15599" y="342474"/>
                  </a:lnTo>
                  <a:lnTo>
                    <a:pt x="19379" y="394322"/>
                  </a:lnTo>
                  <a:lnTo>
                    <a:pt x="26089" y="448549"/>
                  </a:lnTo>
                  <a:lnTo>
                    <a:pt x="29095" y="477776"/>
                  </a:lnTo>
                  <a:lnTo>
                    <a:pt x="31500" y="5158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3579689" y="806310"/>
            <a:ext cx="6382443" cy="539524"/>
            <a:chOff x="3579689" y="806310"/>
            <a:chExt cx="6382443" cy="539524"/>
          </a:xfrm>
        </p:grpSpPr>
        <p:sp>
          <p:nvSpPr>
            <p:cNvPr id="35" name="Freeform 34"/>
            <p:cNvSpPr/>
            <p:nvPr/>
          </p:nvSpPr>
          <p:spPr>
            <a:xfrm>
              <a:off x="3579689" y="1147606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10528"/>
                  </a:moveTo>
                  <a:lnTo>
                    <a:pt x="77411" y="2195"/>
                  </a:lnTo>
                  <a:lnTo>
                    <a:pt x="35805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811316" y="132659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769647" y="1095804"/>
              <a:ext cx="186789" cy="241488"/>
            </a:xfrm>
            <a:custGeom>
              <a:avLst/>
              <a:gdLst/>
              <a:ahLst/>
              <a:cxnLst/>
              <a:rect l="0" t="0" r="0" b="0"/>
              <a:pathLst>
                <a:path w="186789" h="241488">
                  <a:moveTo>
                    <a:pt x="20612" y="241315"/>
                  </a:moveTo>
                  <a:lnTo>
                    <a:pt x="13376" y="213759"/>
                  </a:lnTo>
                  <a:lnTo>
                    <a:pt x="10734" y="154416"/>
                  </a:lnTo>
                  <a:lnTo>
                    <a:pt x="4623" y="91958"/>
                  </a:lnTo>
                  <a:lnTo>
                    <a:pt x="556" y="34561"/>
                  </a:lnTo>
                  <a:lnTo>
                    <a:pt x="0" y="6314"/>
                  </a:lnTo>
                  <a:lnTo>
                    <a:pt x="2191" y="420"/>
                  </a:lnTo>
                  <a:lnTo>
                    <a:pt x="5991" y="0"/>
                  </a:lnTo>
                  <a:lnTo>
                    <a:pt x="10865" y="3229"/>
                  </a:lnTo>
                  <a:lnTo>
                    <a:pt x="19400" y="16176"/>
                  </a:lnTo>
                  <a:lnTo>
                    <a:pt x="41562" y="76548"/>
                  </a:lnTo>
                  <a:lnTo>
                    <a:pt x="49810" y="100235"/>
                  </a:lnTo>
                  <a:lnTo>
                    <a:pt x="87699" y="157796"/>
                  </a:lnTo>
                  <a:lnTo>
                    <a:pt x="129442" y="219150"/>
                  </a:lnTo>
                  <a:lnTo>
                    <a:pt x="143460" y="235753"/>
                  </a:lnTo>
                  <a:lnTo>
                    <a:pt x="151644" y="239947"/>
                  </a:lnTo>
                  <a:lnTo>
                    <a:pt x="170095" y="241487"/>
                  </a:lnTo>
                  <a:lnTo>
                    <a:pt x="176419" y="236750"/>
                  </a:lnTo>
                  <a:lnTo>
                    <a:pt x="183446" y="219009"/>
                  </a:lnTo>
                  <a:lnTo>
                    <a:pt x="186788" y="161086"/>
                  </a:lnTo>
                  <a:lnTo>
                    <a:pt x="181503" y="110569"/>
                  </a:lnTo>
                  <a:lnTo>
                    <a:pt x="179125" y="47336"/>
                  </a:lnTo>
                  <a:lnTo>
                    <a:pt x="178539" y="96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043376" y="1210777"/>
              <a:ext cx="87729" cy="135057"/>
            </a:xfrm>
            <a:custGeom>
              <a:avLst/>
              <a:gdLst/>
              <a:ahLst/>
              <a:cxnLst/>
              <a:rect l="0" t="0" r="0" b="0"/>
              <a:pathLst>
                <a:path w="87729" h="135057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5284" y="124607"/>
                  </a:lnTo>
                  <a:lnTo>
                    <a:pt x="11567" y="131034"/>
                  </a:lnTo>
                  <a:lnTo>
                    <a:pt x="20435" y="134149"/>
                  </a:lnTo>
                  <a:lnTo>
                    <a:pt x="31026" y="135056"/>
                  </a:lnTo>
                  <a:lnTo>
                    <a:pt x="49034" y="129825"/>
                  </a:lnTo>
                  <a:lnTo>
                    <a:pt x="57111" y="125154"/>
                  </a:lnTo>
                  <a:lnTo>
                    <a:pt x="69206" y="107487"/>
                  </a:lnTo>
                  <a:lnTo>
                    <a:pt x="86502" y="63606"/>
                  </a:lnTo>
                  <a:lnTo>
                    <a:pt x="87728" y="42307"/>
                  </a:lnTo>
                  <a:lnTo>
                    <a:pt x="8379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179813" y="1231834"/>
              <a:ext cx="210571" cy="93193"/>
            </a:xfrm>
            <a:custGeom>
              <a:avLst/>
              <a:gdLst/>
              <a:ahLst/>
              <a:cxnLst/>
              <a:rect l="0" t="0" r="0" b="0"/>
              <a:pathLst>
                <a:path w="210571" h="93193">
                  <a:moveTo>
                    <a:pt x="0" y="0"/>
                  </a:moveTo>
                  <a:lnTo>
                    <a:pt x="16789" y="62280"/>
                  </a:lnTo>
                  <a:lnTo>
                    <a:pt x="19793" y="93192"/>
                  </a:lnTo>
                  <a:lnTo>
                    <a:pt x="27222" y="35679"/>
                  </a:lnTo>
                  <a:lnTo>
                    <a:pt x="50351" y="4318"/>
                  </a:lnTo>
                  <a:lnTo>
                    <a:pt x="56964" y="1709"/>
                  </a:lnTo>
                  <a:lnTo>
                    <a:pt x="63712" y="2309"/>
                  </a:lnTo>
                  <a:lnTo>
                    <a:pt x="70551" y="5049"/>
                  </a:lnTo>
                  <a:lnTo>
                    <a:pt x="91354" y="25672"/>
                  </a:lnTo>
                  <a:lnTo>
                    <a:pt x="106747" y="54010"/>
                  </a:lnTo>
                  <a:lnTo>
                    <a:pt x="108664" y="74307"/>
                  </a:lnTo>
                  <a:lnTo>
                    <a:pt x="107538" y="84633"/>
                  </a:lnTo>
                  <a:lnTo>
                    <a:pt x="107957" y="88007"/>
                  </a:lnTo>
                  <a:lnTo>
                    <a:pt x="109406" y="86747"/>
                  </a:lnTo>
                  <a:lnTo>
                    <a:pt x="135682" y="27025"/>
                  </a:lnTo>
                  <a:lnTo>
                    <a:pt x="151550" y="14740"/>
                  </a:lnTo>
                  <a:lnTo>
                    <a:pt x="160695" y="9827"/>
                  </a:lnTo>
                  <a:lnTo>
                    <a:pt x="169131" y="8891"/>
                  </a:lnTo>
                  <a:lnTo>
                    <a:pt x="184744" y="14090"/>
                  </a:lnTo>
                  <a:lnTo>
                    <a:pt x="196362" y="27319"/>
                  </a:lnTo>
                  <a:lnTo>
                    <a:pt x="204255" y="44897"/>
                  </a:lnTo>
                  <a:lnTo>
                    <a:pt x="21057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429222" y="1141573"/>
              <a:ext cx="99564" cy="163961"/>
            </a:xfrm>
            <a:custGeom>
              <a:avLst/>
              <a:gdLst/>
              <a:ahLst/>
              <a:cxnLst/>
              <a:rect l="0" t="0" r="0" b="0"/>
              <a:pathLst>
                <a:path w="99564" h="163961">
                  <a:moveTo>
                    <a:pt x="3275" y="79732"/>
                  </a:moveTo>
                  <a:lnTo>
                    <a:pt x="40753" y="71399"/>
                  </a:lnTo>
                  <a:lnTo>
                    <a:pt x="63216" y="67840"/>
                  </a:lnTo>
                  <a:lnTo>
                    <a:pt x="80998" y="58459"/>
                  </a:lnTo>
                  <a:lnTo>
                    <a:pt x="93581" y="43371"/>
                  </a:lnTo>
                  <a:lnTo>
                    <a:pt x="98574" y="34435"/>
                  </a:lnTo>
                  <a:lnTo>
                    <a:pt x="99563" y="26137"/>
                  </a:lnTo>
                  <a:lnTo>
                    <a:pt x="94423" y="10679"/>
                  </a:lnTo>
                  <a:lnTo>
                    <a:pt x="87437" y="5621"/>
                  </a:lnTo>
                  <a:lnTo>
                    <a:pt x="67196" y="0"/>
                  </a:lnTo>
                  <a:lnTo>
                    <a:pt x="57588" y="841"/>
                  </a:lnTo>
                  <a:lnTo>
                    <a:pt x="40672" y="8015"/>
                  </a:lnTo>
                  <a:lnTo>
                    <a:pt x="17995" y="25207"/>
                  </a:lnTo>
                  <a:lnTo>
                    <a:pt x="2048" y="50709"/>
                  </a:lnTo>
                  <a:lnTo>
                    <a:pt x="0" y="70342"/>
                  </a:lnTo>
                  <a:lnTo>
                    <a:pt x="4159" y="90767"/>
                  </a:lnTo>
                  <a:lnTo>
                    <a:pt x="13807" y="111543"/>
                  </a:lnTo>
                  <a:lnTo>
                    <a:pt x="37981" y="137381"/>
                  </a:lnTo>
                  <a:lnTo>
                    <a:pt x="75251" y="157497"/>
                  </a:lnTo>
                  <a:lnTo>
                    <a:pt x="98031" y="1639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590425" y="1168663"/>
              <a:ext cx="115814" cy="138311"/>
            </a:xfrm>
            <a:custGeom>
              <a:avLst/>
              <a:gdLst/>
              <a:ahLst/>
              <a:cxnLst/>
              <a:rect l="0" t="0" r="0" b="0"/>
              <a:pathLst>
                <a:path w="115814" h="138311">
                  <a:moveTo>
                    <a:pt x="0" y="42114"/>
                  </a:moveTo>
                  <a:lnTo>
                    <a:pt x="14654" y="100731"/>
                  </a:lnTo>
                  <a:lnTo>
                    <a:pt x="25857" y="138310"/>
                  </a:lnTo>
                  <a:lnTo>
                    <a:pt x="13107" y="80063"/>
                  </a:lnTo>
                  <a:lnTo>
                    <a:pt x="14014" y="55470"/>
                  </a:lnTo>
                  <a:lnTo>
                    <a:pt x="22216" y="32842"/>
                  </a:lnTo>
                  <a:lnTo>
                    <a:pt x="36780" y="17326"/>
                  </a:lnTo>
                  <a:lnTo>
                    <a:pt x="45577" y="11551"/>
                  </a:lnTo>
                  <a:lnTo>
                    <a:pt x="102520" y="1521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733891" y="1174788"/>
              <a:ext cx="130275" cy="162332"/>
            </a:xfrm>
            <a:custGeom>
              <a:avLst/>
              <a:gdLst/>
              <a:ahLst/>
              <a:cxnLst/>
              <a:rect l="0" t="0" r="0" b="0"/>
              <a:pathLst>
                <a:path w="130275" h="162332">
                  <a:moveTo>
                    <a:pt x="88161" y="67574"/>
                  </a:moveTo>
                  <a:lnTo>
                    <a:pt x="85041" y="24883"/>
                  </a:lnTo>
                  <a:lnTo>
                    <a:pt x="82571" y="14547"/>
                  </a:lnTo>
                  <a:lnTo>
                    <a:pt x="76246" y="7656"/>
                  </a:lnTo>
                  <a:lnTo>
                    <a:pt x="56739" y="0"/>
                  </a:lnTo>
                  <a:lnTo>
                    <a:pt x="47326" y="298"/>
                  </a:lnTo>
                  <a:lnTo>
                    <a:pt x="30627" y="6868"/>
                  </a:lnTo>
                  <a:lnTo>
                    <a:pt x="18527" y="20706"/>
                  </a:lnTo>
                  <a:lnTo>
                    <a:pt x="1226" y="58186"/>
                  </a:lnTo>
                  <a:lnTo>
                    <a:pt x="0" y="78610"/>
                  </a:lnTo>
                  <a:lnTo>
                    <a:pt x="8745" y="125906"/>
                  </a:lnTo>
                  <a:lnTo>
                    <a:pt x="15329" y="133368"/>
                  </a:lnTo>
                  <a:lnTo>
                    <a:pt x="24399" y="137173"/>
                  </a:lnTo>
                  <a:lnTo>
                    <a:pt x="35124" y="138540"/>
                  </a:lnTo>
                  <a:lnTo>
                    <a:pt x="43444" y="135942"/>
                  </a:lnTo>
                  <a:lnTo>
                    <a:pt x="50161" y="130700"/>
                  </a:lnTo>
                  <a:lnTo>
                    <a:pt x="60743" y="114348"/>
                  </a:lnTo>
                  <a:lnTo>
                    <a:pt x="72108" y="78833"/>
                  </a:lnTo>
                  <a:lnTo>
                    <a:pt x="75995" y="48034"/>
                  </a:lnTo>
                  <a:lnTo>
                    <a:pt x="76541" y="49868"/>
                  </a:lnTo>
                  <a:lnTo>
                    <a:pt x="88989" y="108711"/>
                  </a:lnTo>
                  <a:lnTo>
                    <a:pt x="92222" y="119566"/>
                  </a:lnTo>
                  <a:lnTo>
                    <a:pt x="105174" y="137865"/>
                  </a:lnTo>
                  <a:lnTo>
                    <a:pt x="130274" y="1623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908475" y="915979"/>
              <a:ext cx="29391" cy="389555"/>
            </a:xfrm>
            <a:custGeom>
              <a:avLst/>
              <a:gdLst/>
              <a:ahLst/>
              <a:cxnLst/>
              <a:rect l="0" t="0" r="0" b="0"/>
              <a:pathLst>
                <a:path w="29391" h="389555">
                  <a:moveTo>
                    <a:pt x="8333" y="0"/>
                  </a:moveTo>
                  <a:lnTo>
                    <a:pt x="0" y="37478"/>
                  </a:lnTo>
                  <a:lnTo>
                    <a:pt x="1574" y="75445"/>
                  </a:lnTo>
                  <a:lnTo>
                    <a:pt x="6330" y="122570"/>
                  </a:lnTo>
                  <a:lnTo>
                    <a:pt x="13526" y="184608"/>
                  </a:lnTo>
                  <a:lnTo>
                    <a:pt x="17281" y="236413"/>
                  </a:lnTo>
                  <a:lnTo>
                    <a:pt x="18393" y="285037"/>
                  </a:lnTo>
                  <a:lnTo>
                    <a:pt x="19939" y="342219"/>
                  </a:lnTo>
                  <a:lnTo>
                    <a:pt x="29390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811523" y="1042321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82696" y="11453"/>
                  </a:lnTo>
                  <a:lnTo>
                    <a:pt x="123566" y="19160"/>
                  </a:lnTo>
                  <a:lnTo>
                    <a:pt x="65655" y="20682"/>
                  </a:lnTo>
                  <a:lnTo>
                    <a:pt x="14702" y="2098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014395" y="1163074"/>
              <a:ext cx="129598" cy="138013"/>
            </a:xfrm>
            <a:custGeom>
              <a:avLst/>
              <a:gdLst/>
              <a:ahLst/>
              <a:cxnLst/>
              <a:rect l="0" t="0" r="0" b="0"/>
              <a:pathLst>
                <a:path w="129598" h="138013">
                  <a:moveTo>
                    <a:pt x="91926" y="5589"/>
                  </a:moveTo>
                  <a:lnTo>
                    <a:pt x="75158" y="0"/>
                  </a:lnTo>
                  <a:lnTo>
                    <a:pt x="57567" y="375"/>
                  </a:lnTo>
                  <a:lnTo>
                    <a:pt x="39221" y="5611"/>
                  </a:lnTo>
                  <a:lnTo>
                    <a:pt x="23268" y="15737"/>
                  </a:lnTo>
                  <a:lnTo>
                    <a:pt x="11498" y="31156"/>
                  </a:lnTo>
                  <a:lnTo>
                    <a:pt x="3538" y="50877"/>
                  </a:lnTo>
                  <a:lnTo>
                    <a:pt x="0" y="75240"/>
                  </a:lnTo>
                  <a:lnTo>
                    <a:pt x="4667" y="95426"/>
                  </a:lnTo>
                  <a:lnTo>
                    <a:pt x="15709" y="112197"/>
                  </a:lnTo>
                  <a:lnTo>
                    <a:pt x="32316" y="127450"/>
                  </a:lnTo>
                  <a:lnTo>
                    <a:pt x="54514" y="135788"/>
                  </a:lnTo>
                  <a:lnTo>
                    <a:pt x="66985" y="138012"/>
                  </a:lnTo>
                  <a:lnTo>
                    <a:pt x="87080" y="134244"/>
                  </a:lnTo>
                  <a:lnTo>
                    <a:pt x="103810" y="123600"/>
                  </a:lnTo>
                  <a:lnTo>
                    <a:pt x="119045" y="107171"/>
                  </a:lnTo>
                  <a:lnTo>
                    <a:pt x="127376" y="85052"/>
                  </a:lnTo>
                  <a:lnTo>
                    <a:pt x="129597" y="72602"/>
                  </a:lnTo>
                  <a:lnTo>
                    <a:pt x="125826" y="49410"/>
                  </a:lnTo>
                  <a:lnTo>
                    <a:pt x="116351" y="29744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201077" y="1137077"/>
              <a:ext cx="136872" cy="168760"/>
            </a:xfrm>
            <a:custGeom>
              <a:avLst/>
              <a:gdLst/>
              <a:ahLst/>
              <a:cxnLst/>
              <a:rect l="0" t="0" r="0" b="0"/>
              <a:pathLst>
                <a:path w="136872" h="168760">
                  <a:moveTo>
                    <a:pt x="0" y="52643"/>
                  </a:moveTo>
                  <a:lnTo>
                    <a:pt x="25195" y="107688"/>
                  </a:lnTo>
                  <a:lnTo>
                    <a:pt x="45245" y="167155"/>
                  </a:lnTo>
                  <a:lnTo>
                    <a:pt x="47711" y="168759"/>
                  </a:lnTo>
                  <a:lnTo>
                    <a:pt x="50450" y="154943"/>
                  </a:lnTo>
                  <a:lnTo>
                    <a:pt x="45429" y="135544"/>
                  </a:lnTo>
                  <a:lnTo>
                    <a:pt x="37739" y="114054"/>
                  </a:lnTo>
                  <a:lnTo>
                    <a:pt x="34320" y="88905"/>
                  </a:lnTo>
                  <a:lnTo>
                    <a:pt x="39041" y="65250"/>
                  </a:lnTo>
                  <a:lnTo>
                    <a:pt x="43574" y="54029"/>
                  </a:lnTo>
                  <a:lnTo>
                    <a:pt x="57971" y="38441"/>
                  </a:lnTo>
                  <a:lnTo>
                    <a:pt x="113162" y="11131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665795" y="1137077"/>
              <a:ext cx="9066" cy="168457"/>
            </a:xfrm>
            <a:custGeom>
              <a:avLst/>
              <a:gdLst/>
              <a:ahLst/>
              <a:cxnLst/>
              <a:rect l="0" t="0" r="0" b="0"/>
              <a:pathLst>
                <a:path w="9066" h="168457">
                  <a:moveTo>
                    <a:pt x="9065" y="0"/>
                  </a:moveTo>
                  <a:lnTo>
                    <a:pt x="0" y="58617"/>
                  </a:lnTo>
                  <a:lnTo>
                    <a:pt x="6061" y="118857"/>
                  </a:lnTo>
                  <a:lnTo>
                    <a:pt x="9065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664331" y="102126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729060" y="1105492"/>
              <a:ext cx="140631" cy="189514"/>
            </a:xfrm>
            <a:custGeom>
              <a:avLst/>
              <a:gdLst/>
              <a:ahLst/>
              <a:cxnLst/>
              <a:rect l="0" t="0" r="0" b="0"/>
              <a:pathLst>
                <a:path w="140631" h="189514">
                  <a:moveTo>
                    <a:pt x="103727" y="0"/>
                  </a:moveTo>
                  <a:lnTo>
                    <a:pt x="41469" y="19128"/>
                  </a:lnTo>
                  <a:lnTo>
                    <a:pt x="17300" y="37773"/>
                  </a:lnTo>
                  <a:lnTo>
                    <a:pt x="2534" y="55392"/>
                  </a:lnTo>
                  <a:lnTo>
                    <a:pt x="0" y="63834"/>
                  </a:lnTo>
                  <a:lnTo>
                    <a:pt x="651" y="71802"/>
                  </a:lnTo>
                  <a:lnTo>
                    <a:pt x="3424" y="79453"/>
                  </a:lnTo>
                  <a:lnTo>
                    <a:pt x="9952" y="84554"/>
                  </a:lnTo>
                  <a:lnTo>
                    <a:pt x="73243" y="102266"/>
                  </a:lnTo>
                  <a:lnTo>
                    <a:pt x="109773" y="113619"/>
                  </a:lnTo>
                  <a:lnTo>
                    <a:pt x="128251" y="124977"/>
                  </a:lnTo>
                  <a:lnTo>
                    <a:pt x="134115" y="133620"/>
                  </a:lnTo>
                  <a:lnTo>
                    <a:pt x="140630" y="155703"/>
                  </a:lnTo>
                  <a:lnTo>
                    <a:pt x="137688" y="164633"/>
                  </a:lnTo>
                  <a:lnTo>
                    <a:pt x="131047" y="171757"/>
                  </a:lnTo>
                  <a:lnTo>
                    <a:pt x="121941" y="177675"/>
                  </a:lnTo>
                  <a:lnTo>
                    <a:pt x="86767" y="186005"/>
                  </a:lnTo>
                  <a:lnTo>
                    <a:pt x="40556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201285" y="937036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0" y="165650"/>
                  </a:lnTo>
                  <a:lnTo>
                    <a:pt x="5589" y="223387"/>
                  </a:lnTo>
                  <a:lnTo>
                    <a:pt x="9065" y="279358"/>
                  </a:lnTo>
                  <a:lnTo>
                    <a:pt x="10239" y="339928"/>
                  </a:lnTo>
                  <a:lnTo>
                    <a:pt x="10528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243399" y="1094688"/>
              <a:ext cx="139276" cy="200318"/>
            </a:xfrm>
            <a:custGeom>
              <a:avLst/>
              <a:gdLst/>
              <a:ahLst/>
              <a:cxnLst/>
              <a:rect l="0" t="0" r="0" b="0"/>
              <a:pathLst>
                <a:path w="139276" h="200318">
                  <a:moveTo>
                    <a:pt x="0" y="105560"/>
                  </a:moveTo>
                  <a:lnTo>
                    <a:pt x="37478" y="97227"/>
                  </a:lnTo>
                  <a:lnTo>
                    <a:pt x="94146" y="86915"/>
                  </a:lnTo>
                  <a:lnTo>
                    <a:pt x="115542" y="80506"/>
                  </a:lnTo>
                  <a:lnTo>
                    <a:pt x="123822" y="74819"/>
                  </a:lnTo>
                  <a:lnTo>
                    <a:pt x="136140" y="59142"/>
                  </a:lnTo>
                  <a:lnTo>
                    <a:pt x="139275" y="40477"/>
                  </a:lnTo>
                  <a:lnTo>
                    <a:pt x="138474" y="30586"/>
                  </a:lnTo>
                  <a:lnTo>
                    <a:pt x="128224" y="13357"/>
                  </a:lnTo>
                  <a:lnTo>
                    <a:pt x="120578" y="5487"/>
                  </a:lnTo>
                  <a:lnTo>
                    <a:pt x="111970" y="1410"/>
                  </a:lnTo>
                  <a:lnTo>
                    <a:pt x="93048" y="0"/>
                  </a:lnTo>
                  <a:lnTo>
                    <a:pt x="62664" y="5783"/>
                  </a:lnTo>
                  <a:lnTo>
                    <a:pt x="37025" y="20494"/>
                  </a:lnTo>
                  <a:lnTo>
                    <a:pt x="25034" y="36168"/>
                  </a:lnTo>
                  <a:lnTo>
                    <a:pt x="16975" y="56002"/>
                  </a:lnTo>
                  <a:lnTo>
                    <a:pt x="11801" y="106863"/>
                  </a:lnTo>
                  <a:lnTo>
                    <a:pt x="14025" y="144941"/>
                  </a:lnTo>
                  <a:lnTo>
                    <a:pt x="20271" y="166346"/>
                  </a:lnTo>
                  <a:lnTo>
                    <a:pt x="30846" y="183659"/>
                  </a:lnTo>
                  <a:lnTo>
                    <a:pt x="39281" y="189212"/>
                  </a:lnTo>
                  <a:lnTo>
                    <a:pt x="94756" y="2003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373146" y="1089374"/>
              <a:ext cx="165185" cy="184575"/>
            </a:xfrm>
            <a:custGeom>
              <a:avLst/>
              <a:gdLst/>
              <a:ahLst/>
              <a:cxnLst/>
              <a:rect l="0" t="0" r="0" b="0"/>
              <a:pathLst>
                <a:path w="165185" h="184575">
                  <a:moveTo>
                    <a:pt x="122937" y="5589"/>
                  </a:moveTo>
                  <a:lnTo>
                    <a:pt x="106169" y="0"/>
                  </a:lnTo>
                  <a:lnTo>
                    <a:pt x="88578" y="376"/>
                  </a:lnTo>
                  <a:lnTo>
                    <a:pt x="70231" y="5612"/>
                  </a:lnTo>
                  <a:lnTo>
                    <a:pt x="9520" y="48115"/>
                  </a:lnTo>
                  <a:lnTo>
                    <a:pt x="1702" y="54997"/>
                  </a:lnTo>
                  <a:lnTo>
                    <a:pt x="0" y="60755"/>
                  </a:lnTo>
                  <a:lnTo>
                    <a:pt x="2374" y="65763"/>
                  </a:lnTo>
                  <a:lnTo>
                    <a:pt x="14371" y="74447"/>
                  </a:lnTo>
                  <a:lnTo>
                    <a:pt x="31402" y="82206"/>
                  </a:lnTo>
                  <a:lnTo>
                    <a:pt x="53789" y="83315"/>
                  </a:lnTo>
                  <a:lnTo>
                    <a:pt x="78166" y="82248"/>
                  </a:lnTo>
                  <a:lnTo>
                    <a:pt x="133116" y="94179"/>
                  </a:lnTo>
                  <a:lnTo>
                    <a:pt x="159358" y="109697"/>
                  </a:lnTo>
                  <a:lnTo>
                    <a:pt x="163596" y="117108"/>
                  </a:lnTo>
                  <a:lnTo>
                    <a:pt x="165184" y="134702"/>
                  </a:lnTo>
                  <a:lnTo>
                    <a:pt x="158871" y="151100"/>
                  </a:lnTo>
                  <a:lnTo>
                    <a:pt x="153912" y="158749"/>
                  </a:lnTo>
                  <a:lnTo>
                    <a:pt x="144756" y="163847"/>
                  </a:lnTo>
                  <a:lnTo>
                    <a:pt x="82771" y="178292"/>
                  </a:lnTo>
                  <a:lnTo>
                    <a:pt x="49237" y="1845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568958" y="1063378"/>
              <a:ext cx="223891" cy="231628"/>
            </a:xfrm>
            <a:custGeom>
              <a:avLst/>
              <a:gdLst/>
              <a:ahLst/>
              <a:cxnLst/>
              <a:rect l="0" t="0" r="0" b="0"/>
              <a:pathLst>
                <a:path w="223891" h="231628">
                  <a:moveTo>
                    <a:pt x="127166" y="0"/>
                  </a:moveTo>
                  <a:lnTo>
                    <a:pt x="84474" y="3119"/>
                  </a:lnTo>
                  <a:lnTo>
                    <a:pt x="53295" y="14572"/>
                  </a:lnTo>
                  <a:lnTo>
                    <a:pt x="16908" y="39403"/>
                  </a:lnTo>
                  <a:lnTo>
                    <a:pt x="0" y="65487"/>
                  </a:lnTo>
                  <a:lnTo>
                    <a:pt x="275" y="72904"/>
                  </a:lnTo>
                  <a:lnTo>
                    <a:pt x="3967" y="79018"/>
                  </a:lnTo>
                  <a:lnTo>
                    <a:pt x="9938" y="84264"/>
                  </a:lnTo>
                  <a:lnTo>
                    <a:pt x="29052" y="90093"/>
                  </a:lnTo>
                  <a:lnTo>
                    <a:pt x="79450" y="93835"/>
                  </a:lnTo>
                  <a:lnTo>
                    <a:pt x="133295" y="95744"/>
                  </a:lnTo>
                  <a:lnTo>
                    <a:pt x="166806" y="104278"/>
                  </a:lnTo>
                  <a:lnTo>
                    <a:pt x="207096" y="134152"/>
                  </a:lnTo>
                  <a:lnTo>
                    <a:pt x="223118" y="160241"/>
                  </a:lnTo>
                  <a:lnTo>
                    <a:pt x="223890" y="169999"/>
                  </a:lnTo>
                  <a:lnTo>
                    <a:pt x="218508" y="190198"/>
                  </a:lnTo>
                  <a:lnTo>
                    <a:pt x="205197" y="207755"/>
                  </a:lnTo>
                  <a:lnTo>
                    <a:pt x="196734" y="215712"/>
                  </a:lnTo>
                  <a:lnTo>
                    <a:pt x="174853" y="224554"/>
                  </a:lnTo>
                  <a:lnTo>
                    <a:pt x="113645" y="230695"/>
                  </a:lnTo>
                  <a:lnTo>
                    <a:pt x="95580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153312" y="852808"/>
              <a:ext cx="37653" cy="400084"/>
            </a:xfrm>
            <a:custGeom>
              <a:avLst/>
              <a:gdLst/>
              <a:ahLst/>
              <a:cxnLst/>
              <a:rect l="0" t="0" r="0" b="0"/>
              <a:pathLst>
                <a:path w="37653" h="400084">
                  <a:moveTo>
                    <a:pt x="6066" y="0"/>
                  </a:moveTo>
                  <a:lnTo>
                    <a:pt x="0" y="40857"/>
                  </a:lnTo>
                  <a:lnTo>
                    <a:pt x="7641" y="98321"/>
                  </a:lnTo>
                  <a:lnTo>
                    <a:pt x="13942" y="148455"/>
                  </a:lnTo>
                  <a:lnTo>
                    <a:pt x="15809" y="203474"/>
                  </a:lnTo>
                  <a:lnTo>
                    <a:pt x="19481" y="257990"/>
                  </a:lnTo>
                  <a:lnTo>
                    <a:pt x="25614" y="318333"/>
                  </a:lnTo>
                  <a:lnTo>
                    <a:pt x="30044" y="380060"/>
                  </a:lnTo>
                  <a:lnTo>
                    <a:pt x="37652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001450" y="1042321"/>
              <a:ext cx="305328" cy="31586"/>
            </a:xfrm>
            <a:custGeom>
              <a:avLst/>
              <a:gdLst/>
              <a:ahLst/>
              <a:cxnLst/>
              <a:rect l="0" t="0" r="0" b="0"/>
              <a:pathLst>
                <a:path w="305328" h="31586">
                  <a:moveTo>
                    <a:pt x="305327" y="0"/>
                  </a:moveTo>
                  <a:lnTo>
                    <a:pt x="251183" y="3119"/>
                  </a:lnTo>
                  <a:lnTo>
                    <a:pt x="196236" y="9065"/>
                  </a:lnTo>
                  <a:lnTo>
                    <a:pt x="140322" y="17475"/>
                  </a:lnTo>
                  <a:lnTo>
                    <a:pt x="84217" y="20349"/>
                  </a:lnTo>
                  <a:lnTo>
                    <a:pt x="24783" y="2819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285720" y="842279"/>
              <a:ext cx="210571" cy="419863"/>
            </a:xfrm>
            <a:custGeom>
              <a:avLst/>
              <a:gdLst/>
              <a:ahLst/>
              <a:cxnLst/>
              <a:rect l="0" t="0" r="0" b="0"/>
              <a:pathLst>
                <a:path w="210571" h="419863">
                  <a:moveTo>
                    <a:pt x="0" y="0"/>
                  </a:moveTo>
                  <a:lnTo>
                    <a:pt x="19786" y="48931"/>
                  </a:lnTo>
                  <a:lnTo>
                    <a:pt x="31209" y="99896"/>
                  </a:lnTo>
                  <a:lnTo>
                    <a:pt x="45549" y="163232"/>
                  </a:lnTo>
                  <a:lnTo>
                    <a:pt x="59647" y="220284"/>
                  </a:lnTo>
                  <a:lnTo>
                    <a:pt x="69016" y="276619"/>
                  </a:lnTo>
                  <a:lnTo>
                    <a:pt x="73481" y="335425"/>
                  </a:lnTo>
                  <a:lnTo>
                    <a:pt x="81758" y="398403"/>
                  </a:lnTo>
                  <a:lnTo>
                    <a:pt x="81961" y="419224"/>
                  </a:lnTo>
                  <a:lnTo>
                    <a:pt x="80376" y="419862"/>
                  </a:lnTo>
                  <a:lnTo>
                    <a:pt x="78151" y="416779"/>
                  </a:lnTo>
                  <a:lnTo>
                    <a:pt x="72239" y="363737"/>
                  </a:lnTo>
                  <a:lnTo>
                    <a:pt x="57206" y="302653"/>
                  </a:lnTo>
                  <a:lnTo>
                    <a:pt x="57114" y="258131"/>
                  </a:lnTo>
                  <a:lnTo>
                    <a:pt x="62819" y="235218"/>
                  </a:lnTo>
                  <a:lnTo>
                    <a:pt x="73153" y="217235"/>
                  </a:lnTo>
                  <a:lnTo>
                    <a:pt x="81524" y="212674"/>
                  </a:lnTo>
                  <a:lnTo>
                    <a:pt x="103304" y="210725"/>
                  </a:lnTo>
                  <a:lnTo>
                    <a:pt x="122341" y="216878"/>
                  </a:lnTo>
                  <a:lnTo>
                    <a:pt x="130694" y="221795"/>
                  </a:lnTo>
                  <a:lnTo>
                    <a:pt x="153628" y="251071"/>
                  </a:lnTo>
                  <a:lnTo>
                    <a:pt x="177956" y="313448"/>
                  </a:lnTo>
                  <a:lnTo>
                    <a:pt x="196396" y="368181"/>
                  </a:lnTo>
                  <a:lnTo>
                    <a:pt x="210570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535888" y="1062619"/>
              <a:ext cx="192030" cy="200801"/>
            </a:xfrm>
            <a:custGeom>
              <a:avLst/>
              <a:gdLst/>
              <a:ahLst/>
              <a:cxnLst/>
              <a:rect l="0" t="0" r="0" b="0"/>
              <a:pathLst>
                <a:path w="192030" h="200801">
                  <a:moveTo>
                    <a:pt x="118330" y="106044"/>
                  </a:moveTo>
                  <a:lnTo>
                    <a:pt x="99201" y="42616"/>
                  </a:lnTo>
                  <a:lnTo>
                    <a:pt x="87991" y="21702"/>
                  </a:lnTo>
                  <a:lnTo>
                    <a:pt x="72091" y="6947"/>
                  </a:lnTo>
                  <a:lnTo>
                    <a:pt x="62937" y="1375"/>
                  </a:lnTo>
                  <a:lnTo>
                    <a:pt x="53325" y="0"/>
                  </a:lnTo>
                  <a:lnTo>
                    <a:pt x="33287" y="4711"/>
                  </a:lnTo>
                  <a:lnTo>
                    <a:pt x="18922" y="17723"/>
                  </a:lnTo>
                  <a:lnTo>
                    <a:pt x="167" y="54673"/>
                  </a:lnTo>
                  <a:lnTo>
                    <a:pt x="0" y="96542"/>
                  </a:lnTo>
                  <a:lnTo>
                    <a:pt x="11594" y="152347"/>
                  </a:lnTo>
                  <a:lnTo>
                    <a:pt x="22539" y="171856"/>
                  </a:lnTo>
                  <a:lnTo>
                    <a:pt x="29902" y="176825"/>
                  </a:lnTo>
                  <a:lnTo>
                    <a:pt x="47443" y="179226"/>
                  </a:lnTo>
                  <a:lnTo>
                    <a:pt x="55864" y="175889"/>
                  </a:lnTo>
                  <a:lnTo>
                    <a:pt x="71460" y="162822"/>
                  </a:lnTo>
                  <a:lnTo>
                    <a:pt x="87804" y="135735"/>
                  </a:lnTo>
                  <a:lnTo>
                    <a:pt x="94467" y="99893"/>
                  </a:lnTo>
                  <a:lnTo>
                    <a:pt x="96572" y="96094"/>
                  </a:lnTo>
                  <a:lnTo>
                    <a:pt x="99145" y="98241"/>
                  </a:lnTo>
                  <a:lnTo>
                    <a:pt x="127538" y="153873"/>
                  </a:lnTo>
                  <a:lnTo>
                    <a:pt x="147054" y="181437"/>
                  </a:lnTo>
                  <a:lnTo>
                    <a:pt x="155027" y="187891"/>
                  </a:lnTo>
                  <a:lnTo>
                    <a:pt x="192029" y="2008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717388" y="1084436"/>
              <a:ext cx="161191" cy="191500"/>
            </a:xfrm>
            <a:custGeom>
              <a:avLst/>
              <a:gdLst/>
              <a:ahLst/>
              <a:cxnLst/>
              <a:rect l="0" t="0" r="0" b="0"/>
              <a:pathLst>
                <a:path w="161191" h="191500">
                  <a:moveTo>
                    <a:pt x="0" y="52641"/>
                  </a:moveTo>
                  <a:lnTo>
                    <a:pt x="3120" y="106786"/>
                  </a:lnTo>
                  <a:lnTo>
                    <a:pt x="17959" y="167266"/>
                  </a:lnTo>
                  <a:lnTo>
                    <a:pt x="25858" y="191499"/>
                  </a:lnTo>
                  <a:lnTo>
                    <a:pt x="13108" y="129617"/>
                  </a:lnTo>
                  <a:lnTo>
                    <a:pt x="11293" y="82078"/>
                  </a:lnTo>
                  <a:lnTo>
                    <a:pt x="13209" y="50516"/>
                  </a:lnTo>
                  <a:lnTo>
                    <a:pt x="21858" y="24791"/>
                  </a:lnTo>
                  <a:lnTo>
                    <a:pt x="36621" y="7898"/>
                  </a:lnTo>
                  <a:lnTo>
                    <a:pt x="45471" y="1755"/>
                  </a:lnTo>
                  <a:lnTo>
                    <a:pt x="54881" y="0"/>
                  </a:lnTo>
                  <a:lnTo>
                    <a:pt x="74695" y="4289"/>
                  </a:lnTo>
                  <a:lnTo>
                    <a:pt x="99991" y="19857"/>
                  </a:lnTo>
                  <a:lnTo>
                    <a:pt x="129499" y="55654"/>
                  </a:lnTo>
                  <a:lnTo>
                    <a:pt x="154739" y="106572"/>
                  </a:lnTo>
                  <a:lnTo>
                    <a:pt x="161190" y="131593"/>
                  </a:lnTo>
                  <a:lnTo>
                    <a:pt x="157928" y="1684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264870" y="873865"/>
              <a:ext cx="42115" cy="368498"/>
            </a:xfrm>
            <a:custGeom>
              <a:avLst/>
              <a:gdLst/>
              <a:ahLst/>
              <a:cxnLst/>
              <a:rect l="0" t="0" r="0" b="0"/>
              <a:pathLst>
                <a:path w="42115" h="368498">
                  <a:moveTo>
                    <a:pt x="0" y="0"/>
                  </a:moveTo>
                  <a:lnTo>
                    <a:pt x="0" y="48930"/>
                  </a:lnTo>
                  <a:lnTo>
                    <a:pt x="0" y="99896"/>
                  </a:lnTo>
                  <a:lnTo>
                    <a:pt x="3120" y="153211"/>
                  </a:lnTo>
                  <a:lnTo>
                    <a:pt x="11453" y="204883"/>
                  </a:lnTo>
                  <a:lnTo>
                    <a:pt x="21331" y="261527"/>
                  </a:lnTo>
                  <a:lnTo>
                    <a:pt x="31667" y="312236"/>
                  </a:lnTo>
                  <a:lnTo>
                    <a:pt x="42114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149057" y="1052849"/>
              <a:ext cx="263213" cy="10530"/>
            </a:xfrm>
            <a:custGeom>
              <a:avLst/>
              <a:gdLst/>
              <a:ahLst/>
              <a:cxnLst/>
              <a:rect l="0" t="0" r="0" b="0"/>
              <a:pathLst>
                <a:path w="263213" h="10530">
                  <a:moveTo>
                    <a:pt x="263212" y="10529"/>
                  </a:moveTo>
                  <a:lnTo>
                    <a:pt x="246445" y="4940"/>
                  </a:lnTo>
                  <a:lnTo>
                    <a:pt x="192526" y="8212"/>
                  </a:lnTo>
                  <a:lnTo>
                    <a:pt x="143873" y="9842"/>
                  </a:lnTo>
                  <a:lnTo>
                    <a:pt x="81798" y="10393"/>
                  </a:lnTo>
                  <a:lnTo>
                    <a:pt x="24737" y="491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443855" y="831751"/>
              <a:ext cx="284270" cy="410612"/>
            </a:xfrm>
            <a:custGeom>
              <a:avLst/>
              <a:gdLst/>
              <a:ahLst/>
              <a:cxnLst/>
              <a:rect l="0" t="0" r="0" b="0"/>
              <a:pathLst>
                <a:path w="284270" h="410612">
                  <a:moveTo>
                    <a:pt x="0" y="0"/>
                  </a:moveTo>
                  <a:lnTo>
                    <a:pt x="0" y="60383"/>
                  </a:lnTo>
                  <a:lnTo>
                    <a:pt x="5589" y="121632"/>
                  </a:lnTo>
                  <a:lnTo>
                    <a:pt x="14654" y="173299"/>
                  </a:lnTo>
                  <a:lnTo>
                    <a:pt x="24749" y="233062"/>
                  </a:lnTo>
                  <a:lnTo>
                    <a:pt x="29559" y="289634"/>
                  </a:lnTo>
                  <a:lnTo>
                    <a:pt x="32355" y="352746"/>
                  </a:lnTo>
                  <a:lnTo>
                    <a:pt x="37532" y="387877"/>
                  </a:lnTo>
                  <a:lnTo>
                    <a:pt x="36720" y="388436"/>
                  </a:lnTo>
                  <a:lnTo>
                    <a:pt x="35008" y="385299"/>
                  </a:lnTo>
                  <a:lnTo>
                    <a:pt x="32036" y="334041"/>
                  </a:lnTo>
                  <a:lnTo>
                    <a:pt x="26085" y="280193"/>
                  </a:lnTo>
                  <a:lnTo>
                    <a:pt x="22546" y="238478"/>
                  </a:lnTo>
                  <a:lnTo>
                    <a:pt x="27958" y="216734"/>
                  </a:lnTo>
                  <a:lnTo>
                    <a:pt x="32677" y="207660"/>
                  </a:lnTo>
                  <a:lnTo>
                    <a:pt x="39332" y="203951"/>
                  </a:lnTo>
                  <a:lnTo>
                    <a:pt x="47278" y="203817"/>
                  </a:lnTo>
                  <a:lnTo>
                    <a:pt x="56085" y="206068"/>
                  </a:lnTo>
                  <a:lnTo>
                    <a:pt x="72110" y="221047"/>
                  </a:lnTo>
                  <a:lnTo>
                    <a:pt x="107340" y="284265"/>
                  </a:lnTo>
                  <a:lnTo>
                    <a:pt x="117896" y="306494"/>
                  </a:lnTo>
                  <a:lnTo>
                    <a:pt x="122670" y="344147"/>
                  </a:lnTo>
                  <a:lnTo>
                    <a:pt x="119535" y="371031"/>
                  </a:lnTo>
                  <a:lnTo>
                    <a:pt x="120634" y="370186"/>
                  </a:lnTo>
                  <a:lnTo>
                    <a:pt x="140413" y="327803"/>
                  </a:lnTo>
                  <a:lnTo>
                    <a:pt x="173601" y="291475"/>
                  </a:lnTo>
                  <a:lnTo>
                    <a:pt x="231003" y="242166"/>
                  </a:lnTo>
                  <a:lnTo>
                    <a:pt x="259579" y="214081"/>
                  </a:lnTo>
                  <a:lnTo>
                    <a:pt x="263130" y="205892"/>
                  </a:lnTo>
                  <a:lnTo>
                    <a:pt x="263955" y="187434"/>
                  </a:lnTo>
                  <a:lnTo>
                    <a:pt x="259028" y="182278"/>
                  </a:lnTo>
                  <a:lnTo>
                    <a:pt x="251064" y="180010"/>
                  </a:lnTo>
                  <a:lnTo>
                    <a:pt x="241076" y="179668"/>
                  </a:lnTo>
                  <a:lnTo>
                    <a:pt x="220618" y="185527"/>
                  </a:lnTo>
                  <a:lnTo>
                    <a:pt x="210250" y="190365"/>
                  </a:lnTo>
                  <a:lnTo>
                    <a:pt x="195609" y="205100"/>
                  </a:lnTo>
                  <a:lnTo>
                    <a:pt x="171090" y="243154"/>
                  </a:lnTo>
                  <a:lnTo>
                    <a:pt x="166896" y="266776"/>
                  </a:lnTo>
                  <a:lnTo>
                    <a:pt x="168148" y="320068"/>
                  </a:lnTo>
                  <a:lnTo>
                    <a:pt x="173954" y="356098"/>
                  </a:lnTo>
                  <a:lnTo>
                    <a:pt x="188672" y="383411"/>
                  </a:lnTo>
                  <a:lnTo>
                    <a:pt x="207466" y="395792"/>
                  </a:lnTo>
                  <a:lnTo>
                    <a:pt x="231417" y="404025"/>
                  </a:lnTo>
                  <a:lnTo>
                    <a:pt x="284269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023592" y="806310"/>
              <a:ext cx="115144" cy="463676"/>
            </a:xfrm>
            <a:custGeom>
              <a:avLst/>
              <a:gdLst/>
              <a:ahLst/>
              <a:cxnLst/>
              <a:rect l="0" t="0" r="0" b="0"/>
              <a:pathLst>
                <a:path w="115144" h="463676">
                  <a:moveTo>
                    <a:pt x="115143" y="309710"/>
                  </a:moveTo>
                  <a:lnTo>
                    <a:pt x="105568" y="285664"/>
                  </a:lnTo>
                  <a:lnTo>
                    <a:pt x="75740" y="250117"/>
                  </a:lnTo>
                  <a:lnTo>
                    <a:pt x="68987" y="247755"/>
                  </a:lnTo>
                  <a:lnTo>
                    <a:pt x="62146" y="248519"/>
                  </a:lnTo>
                  <a:lnTo>
                    <a:pt x="55246" y="251369"/>
                  </a:lnTo>
                  <a:lnTo>
                    <a:pt x="34355" y="272147"/>
                  </a:lnTo>
                  <a:lnTo>
                    <a:pt x="14741" y="311779"/>
                  </a:lnTo>
                  <a:lnTo>
                    <a:pt x="2721" y="366574"/>
                  </a:lnTo>
                  <a:lnTo>
                    <a:pt x="0" y="427787"/>
                  </a:lnTo>
                  <a:lnTo>
                    <a:pt x="5867" y="450316"/>
                  </a:lnTo>
                  <a:lnTo>
                    <a:pt x="10707" y="459600"/>
                  </a:lnTo>
                  <a:lnTo>
                    <a:pt x="17443" y="463449"/>
                  </a:lnTo>
                  <a:lnTo>
                    <a:pt x="25444" y="463675"/>
                  </a:lnTo>
                  <a:lnTo>
                    <a:pt x="34286" y="461487"/>
                  </a:lnTo>
                  <a:lnTo>
                    <a:pt x="50351" y="449696"/>
                  </a:lnTo>
                  <a:lnTo>
                    <a:pt x="64120" y="431588"/>
                  </a:lnTo>
                  <a:lnTo>
                    <a:pt x="85611" y="378715"/>
                  </a:lnTo>
                  <a:lnTo>
                    <a:pt x="96169" y="345058"/>
                  </a:lnTo>
                  <a:lnTo>
                    <a:pt x="103282" y="288988"/>
                  </a:lnTo>
                  <a:lnTo>
                    <a:pt x="111109" y="239360"/>
                  </a:lnTo>
                  <a:lnTo>
                    <a:pt x="113948" y="181241"/>
                  </a:lnTo>
                  <a:lnTo>
                    <a:pt x="113620" y="121907"/>
                  </a:lnTo>
                  <a:lnTo>
                    <a:pt x="106740" y="58750"/>
                  </a:lnTo>
                  <a:lnTo>
                    <a:pt x="99446" y="6804"/>
                  </a:lnTo>
                  <a:lnTo>
                    <a:pt x="95320" y="1318"/>
                  </a:lnTo>
                  <a:lnTo>
                    <a:pt x="90229" y="0"/>
                  </a:lnTo>
                  <a:lnTo>
                    <a:pt x="84496" y="1462"/>
                  </a:lnTo>
                  <a:lnTo>
                    <a:pt x="80674" y="9455"/>
                  </a:lnTo>
                  <a:lnTo>
                    <a:pt x="74540" y="69596"/>
                  </a:lnTo>
                  <a:lnTo>
                    <a:pt x="76597" y="123922"/>
                  </a:lnTo>
                  <a:lnTo>
                    <a:pt x="81496" y="184472"/>
                  </a:lnTo>
                  <a:lnTo>
                    <a:pt x="82947" y="243747"/>
                  </a:lnTo>
                  <a:lnTo>
                    <a:pt x="86496" y="295235"/>
                  </a:lnTo>
                  <a:lnTo>
                    <a:pt x="100323" y="358107"/>
                  </a:lnTo>
                  <a:lnTo>
                    <a:pt x="104615" y="3834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9138735" y="1016722"/>
              <a:ext cx="148744" cy="194056"/>
            </a:xfrm>
            <a:custGeom>
              <a:avLst/>
              <a:gdLst/>
              <a:ahLst/>
              <a:cxnLst/>
              <a:rect l="0" t="0" r="0" b="0"/>
              <a:pathLst>
                <a:path w="148744" h="194056">
                  <a:moveTo>
                    <a:pt x="0" y="88770"/>
                  </a:moveTo>
                  <a:lnTo>
                    <a:pt x="58618" y="88770"/>
                  </a:lnTo>
                  <a:lnTo>
                    <a:pt x="98997" y="83181"/>
                  </a:lnTo>
                  <a:lnTo>
                    <a:pt x="120428" y="74197"/>
                  </a:lnTo>
                  <a:lnTo>
                    <a:pt x="129418" y="68526"/>
                  </a:lnTo>
                  <a:lnTo>
                    <a:pt x="142527" y="52866"/>
                  </a:lnTo>
                  <a:lnTo>
                    <a:pt x="147661" y="43777"/>
                  </a:lnTo>
                  <a:lnTo>
                    <a:pt x="148743" y="34208"/>
                  </a:lnTo>
                  <a:lnTo>
                    <a:pt x="143708" y="14217"/>
                  </a:lnTo>
                  <a:lnTo>
                    <a:pt x="136749" y="7483"/>
                  </a:lnTo>
                  <a:lnTo>
                    <a:pt x="116540" y="0"/>
                  </a:lnTo>
                  <a:lnTo>
                    <a:pt x="95079" y="2913"/>
                  </a:lnTo>
                  <a:lnTo>
                    <a:pt x="84443" y="6965"/>
                  </a:lnTo>
                  <a:lnTo>
                    <a:pt x="69506" y="20827"/>
                  </a:lnTo>
                  <a:lnTo>
                    <a:pt x="40393" y="62405"/>
                  </a:lnTo>
                  <a:lnTo>
                    <a:pt x="35501" y="85631"/>
                  </a:lnTo>
                  <a:lnTo>
                    <a:pt x="38335" y="125014"/>
                  </a:lnTo>
                  <a:lnTo>
                    <a:pt x="46674" y="146213"/>
                  </a:lnTo>
                  <a:lnTo>
                    <a:pt x="71091" y="178885"/>
                  </a:lnTo>
                  <a:lnTo>
                    <a:pt x="81509" y="187313"/>
                  </a:lnTo>
                  <a:lnTo>
                    <a:pt x="94757" y="1940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9317720" y="1060544"/>
              <a:ext cx="157928" cy="181819"/>
            </a:xfrm>
            <a:custGeom>
              <a:avLst/>
              <a:gdLst/>
              <a:ahLst/>
              <a:cxnLst/>
              <a:rect l="0" t="0" r="0" b="0"/>
              <a:pathLst>
                <a:path w="157928" h="181819">
                  <a:moveTo>
                    <a:pt x="0" y="66005"/>
                  </a:moveTo>
                  <a:lnTo>
                    <a:pt x="0" y="124622"/>
                  </a:lnTo>
                  <a:lnTo>
                    <a:pt x="0" y="169437"/>
                  </a:lnTo>
                  <a:lnTo>
                    <a:pt x="0" y="105956"/>
                  </a:lnTo>
                  <a:lnTo>
                    <a:pt x="5589" y="51540"/>
                  </a:lnTo>
                  <a:lnTo>
                    <a:pt x="14573" y="29940"/>
                  </a:lnTo>
                  <a:lnTo>
                    <a:pt x="20244" y="20905"/>
                  </a:lnTo>
                  <a:lnTo>
                    <a:pt x="35903" y="7746"/>
                  </a:lnTo>
                  <a:lnTo>
                    <a:pt x="44993" y="2599"/>
                  </a:lnTo>
                  <a:lnTo>
                    <a:pt x="64451" y="0"/>
                  </a:lnTo>
                  <a:lnTo>
                    <a:pt x="74553" y="944"/>
                  </a:lnTo>
                  <a:lnTo>
                    <a:pt x="95136" y="11353"/>
                  </a:lnTo>
                  <a:lnTo>
                    <a:pt x="113643" y="27677"/>
                  </a:lnTo>
                  <a:lnTo>
                    <a:pt x="125767" y="46631"/>
                  </a:lnTo>
                  <a:lnTo>
                    <a:pt x="141913" y="103035"/>
                  </a:lnTo>
                  <a:lnTo>
                    <a:pt x="149435" y="154211"/>
                  </a:lnTo>
                  <a:lnTo>
                    <a:pt x="157927" y="1818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9483013" y="1051856"/>
              <a:ext cx="147793" cy="191085"/>
            </a:xfrm>
            <a:custGeom>
              <a:avLst/>
              <a:gdLst/>
              <a:ahLst/>
              <a:cxnLst/>
              <a:rect l="0" t="0" r="0" b="0"/>
              <a:pathLst>
                <a:path w="147793" h="191085">
                  <a:moveTo>
                    <a:pt x="87391" y="43107"/>
                  </a:moveTo>
                  <a:lnTo>
                    <a:pt x="87391" y="20751"/>
                  </a:lnTo>
                  <a:lnTo>
                    <a:pt x="83882" y="12995"/>
                  </a:lnTo>
                  <a:lnTo>
                    <a:pt x="70623" y="1258"/>
                  </a:lnTo>
                  <a:lnTo>
                    <a:pt x="62174" y="0"/>
                  </a:lnTo>
                  <a:lnTo>
                    <a:pt x="43428" y="4841"/>
                  </a:lnTo>
                  <a:lnTo>
                    <a:pt x="26518" y="17911"/>
                  </a:lnTo>
                  <a:lnTo>
                    <a:pt x="18733" y="26310"/>
                  </a:lnTo>
                  <a:lnTo>
                    <a:pt x="2187" y="66076"/>
                  </a:lnTo>
                  <a:lnTo>
                    <a:pt x="0" y="91920"/>
                  </a:lnTo>
                  <a:lnTo>
                    <a:pt x="8127" y="137107"/>
                  </a:lnTo>
                  <a:lnTo>
                    <a:pt x="23221" y="163636"/>
                  </a:lnTo>
                  <a:lnTo>
                    <a:pt x="42511" y="186314"/>
                  </a:lnTo>
                  <a:lnTo>
                    <a:pt x="51622" y="190051"/>
                  </a:lnTo>
                  <a:lnTo>
                    <a:pt x="74223" y="191084"/>
                  </a:lnTo>
                  <a:lnTo>
                    <a:pt x="93627" y="184524"/>
                  </a:lnTo>
                  <a:lnTo>
                    <a:pt x="125147" y="161249"/>
                  </a:lnTo>
                  <a:lnTo>
                    <a:pt x="141212" y="135434"/>
                  </a:lnTo>
                  <a:lnTo>
                    <a:pt x="147792" y="99969"/>
                  </a:lnTo>
                  <a:lnTo>
                    <a:pt x="144152" y="65414"/>
                  </a:lnTo>
                  <a:lnTo>
                    <a:pt x="135624" y="46782"/>
                  </a:lnTo>
                  <a:lnTo>
                    <a:pt x="111086" y="15757"/>
                  </a:lnTo>
                  <a:lnTo>
                    <a:pt x="100652" y="7555"/>
                  </a:lnTo>
                  <a:lnTo>
                    <a:pt x="87391" y="9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9654632" y="987427"/>
              <a:ext cx="229800" cy="223351"/>
            </a:xfrm>
            <a:custGeom>
              <a:avLst/>
              <a:gdLst/>
              <a:ahLst/>
              <a:cxnLst/>
              <a:rect l="0" t="0" r="0" b="0"/>
              <a:pathLst>
                <a:path w="229800" h="223351">
                  <a:moveTo>
                    <a:pt x="0" y="75951"/>
                  </a:moveTo>
                  <a:lnTo>
                    <a:pt x="3119" y="124882"/>
                  </a:lnTo>
                  <a:lnTo>
                    <a:pt x="11453" y="172727"/>
                  </a:lnTo>
                  <a:lnTo>
                    <a:pt x="16788" y="196171"/>
                  </a:lnTo>
                  <a:lnTo>
                    <a:pt x="18211" y="195872"/>
                  </a:lnTo>
                  <a:lnTo>
                    <a:pt x="19159" y="190993"/>
                  </a:lnTo>
                  <a:lnTo>
                    <a:pt x="12474" y="128376"/>
                  </a:lnTo>
                  <a:lnTo>
                    <a:pt x="10912" y="72398"/>
                  </a:lnTo>
                  <a:lnTo>
                    <a:pt x="16938" y="50585"/>
                  </a:lnTo>
                  <a:lnTo>
                    <a:pt x="21821" y="41493"/>
                  </a:lnTo>
                  <a:lnTo>
                    <a:pt x="28585" y="36601"/>
                  </a:lnTo>
                  <a:lnTo>
                    <a:pt x="36605" y="34510"/>
                  </a:lnTo>
                  <a:lnTo>
                    <a:pt x="45460" y="34286"/>
                  </a:lnTo>
                  <a:lnTo>
                    <a:pt x="53704" y="37645"/>
                  </a:lnTo>
                  <a:lnTo>
                    <a:pt x="69102" y="50737"/>
                  </a:lnTo>
                  <a:lnTo>
                    <a:pt x="96882" y="94974"/>
                  </a:lnTo>
                  <a:lnTo>
                    <a:pt x="106620" y="117161"/>
                  </a:lnTo>
                  <a:lnTo>
                    <a:pt x="107345" y="122141"/>
                  </a:lnTo>
                  <a:lnTo>
                    <a:pt x="105488" y="123122"/>
                  </a:lnTo>
                  <a:lnTo>
                    <a:pt x="101911" y="121436"/>
                  </a:lnTo>
                  <a:lnTo>
                    <a:pt x="97936" y="107085"/>
                  </a:lnTo>
                  <a:lnTo>
                    <a:pt x="95384" y="59744"/>
                  </a:lnTo>
                  <a:lnTo>
                    <a:pt x="101274" y="35992"/>
                  </a:lnTo>
                  <a:lnTo>
                    <a:pt x="106121" y="24745"/>
                  </a:lnTo>
                  <a:lnTo>
                    <a:pt x="120865" y="9129"/>
                  </a:lnTo>
                  <a:lnTo>
                    <a:pt x="129709" y="3327"/>
                  </a:lnTo>
                  <a:lnTo>
                    <a:pt x="148895" y="0"/>
                  </a:lnTo>
                  <a:lnTo>
                    <a:pt x="158925" y="750"/>
                  </a:lnTo>
                  <a:lnTo>
                    <a:pt x="176309" y="7823"/>
                  </a:lnTo>
                  <a:lnTo>
                    <a:pt x="184220" y="12985"/>
                  </a:lnTo>
                  <a:lnTo>
                    <a:pt x="206532" y="42606"/>
                  </a:lnTo>
                  <a:lnTo>
                    <a:pt x="222372" y="81019"/>
                  </a:lnTo>
                  <a:lnTo>
                    <a:pt x="229799" y="135920"/>
                  </a:lnTo>
                  <a:lnTo>
                    <a:pt x="228146" y="188706"/>
                  </a:lnTo>
                  <a:lnTo>
                    <a:pt x="221099" y="2233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9949431" y="11897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1537160" y="1526632"/>
            <a:ext cx="3379649" cy="768581"/>
            <a:chOff x="1537160" y="1526632"/>
            <a:chExt cx="3379649" cy="768581"/>
          </a:xfrm>
        </p:grpSpPr>
        <p:sp>
          <p:nvSpPr>
            <p:cNvPr id="69" name="Freeform 68"/>
            <p:cNvSpPr/>
            <p:nvPr/>
          </p:nvSpPr>
          <p:spPr>
            <a:xfrm>
              <a:off x="1584228" y="1621388"/>
              <a:ext cx="152975" cy="386869"/>
            </a:xfrm>
            <a:custGeom>
              <a:avLst/>
              <a:gdLst/>
              <a:ahLst/>
              <a:cxnLst/>
              <a:rect l="0" t="0" r="0" b="0"/>
              <a:pathLst>
                <a:path w="152975" h="386869">
                  <a:moveTo>
                    <a:pt x="26632" y="0"/>
                  </a:moveTo>
                  <a:lnTo>
                    <a:pt x="11977" y="55141"/>
                  </a:lnTo>
                  <a:lnTo>
                    <a:pt x="7472" y="103556"/>
                  </a:lnTo>
                  <a:lnTo>
                    <a:pt x="6137" y="160535"/>
                  </a:lnTo>
                  <a:lnTo>
                    <a:pt x="5741" y="221871"/>
                  </a:lnTo>
                  <a:lnTo>
                    <a:pt x="5624" y="284498"/>
                  </a:lnTo>
                  <a:lnTo>
                    <a:pt x="0" y="336330"/>
                  </a:lnTo>
                  <a:lnTo>
                    <a:pt x="2103" y="375734"/>
                  </a:lnTo>
                  <a:lnTo>
                    <a:pt x="6770" y="382681"/>
                  </a:lnTo>
                  <a:lnTo>
                    <a:pt x="13390" y="386142"/>
                  </a:lnTo>
                  <a:lnTo>
                    <a:pt x="30105" y="386868"/>
                  </a:lnTo>
                  <a:lnTo>
                    <a:pt x="60416" y="379530"/>
                  </a:lnTo>
                  <a:lnTo>
                    <a:pt x="120060" y="355681"/>
                  </a:lnTo>
                  <a:lnTo>
                    <a:pt x="152974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537160" y="1789844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15534" y="16789"/>
                  </a:lnTo>
                  <a:lnTo>
                    <a:pt x="54321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600331" y="1568746"/>
              <a:ext cx="200043" cy="52643"/>
            </a:xfrm>
            <a:custGeom>
              <a:avLst/>
              <a:gdLst/>
              <a:ahLst/>
              <a:cxnLst/>
              <a:rect l="0" t="0" r="0" b="0"/>
              <a:pathLst>
                <a:path w="200043" h="52643">
                  <a:moveTo>
                    <a:pt x="200042" y="0"/>
                  </a:moveTo>
                  <a:lnTo>
                    <a:pt x="141425" y="23719"/>
                  </a:lnTo>
                  <a:lnTo>
                    <a:pt x="78589" y="42002"/>
                  </a:lnTo>
                  <a:lnTo>
                    <a:pt x="36154" y="4949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842487" y="1789844"/>
              <a:ext cx="105286" cy="210571"/>
            </a:xfrm>
            <a:custGeom>
              <a:avLst/>
              <a:gdLst/>
              <a:ahLst/>
              <a:cxnLst/>
              <a:rect l="0" t="0" r="0" b="0"/>
              <a:pathLst>
                <a:path w="105286" h="210571">
                  <a:moveTo>
                    <a:pt x="105285" y="0"/>
                  </a:moveTo>
                  <a:lnTo>
                    <a:pt x="85041" y="43963"/>
                  </a:lnTo>
                  <a:lnTo>
                    <a:pt x="50976" y="105447"/>
                  </a:lnTo>
                  <a:lnTo>
                    <a:pt x="28237" y="168470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800373" y="1789844"/>
              <a:ext cx="136871" cy="189514"/>
            </a:xfrm>
            <a:custGeom>
              <a:avLst/>
              <a:gdLst/>
              <a:ahLst/>
              <a:cxnLst/>
              <a:rect l="0" t="0" r="0" b="0"/>
              <a:pathLst>
                <a:path w="136871" h="189514">
                  <a:moveTo>
                    <a:pt x="136870" y="189513"/>
                  </a:moveTo>
                  <a:lnTo>
                    <a:pt x="127295" y="158231"/>
                  </a:lnTo>
                  <a:lnTo>
                    <a:pt x="83873" y="97175"/>
                  </a:lnTo>
                  <a:lnTo>
                    <a:pt x="29485" y="3670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042528" y="1726673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063585" y="1905658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506758" y="1526632"/>
              <a:ext cx="9553" cy="168457"/>
            </a:xfrm>
            <a:custGeom>
              <a:avLst/>
              <a:gdLst/>
              <a:ahLst/>
              <a:cxnLst/>
              <a:rect l="0" t="0" r="0" b="0"/>
              <a:pathLst>
                <a:path w="9553" h="168457">
                  <a:moveTo>
                    <a:pt x="9552" y="0"/>
                  </a:moveTo>
                  <a:lnTo>
                    <a:pt x="3963" y="58617"/>
                  </a:lnTo>
                  <a:lnTo>
                    <a:pt x="0" y="112790"/>
                  </a:lnTo>
                  <a:lnTo>
                    <a:pt x="483" y="149883"/>
                  </a:lnTo>
                  <a:lnTo>
                    <a:pt x="2336" y="156074"/>
                  </a:lnTo>
                  <a:lnTo>
                    <a:pt x="9552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389969" y="1726673"/>
              <a:ext cx="221099" cy="31587"/>
            </a:xfrm>
            <a:custGeom>
              <a:avLst/>
              <a:gdLst/>
              <a:ahLst/>
              <a:cxnLst/>
              <a:rect l="0" t="0" r="0" b="0"/>
              <a:pathLst>
                <a:path w="221099" h="31587">
                  <a:moveTo>
                    <a:pt x="221098" y="0"/>
                  </a:moveTo>
                  <a:lnTo>
                    <a:pt x="166953" y="8333"/>
                  </a:lnTo>
                  <a:lnTo>
                    <a:pt x="112007" y="10095"/>
                  </a:lnTo>
                  <a:lnTo>
                    <a:pt x="50408" y="2192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432675" y="1841665"/>
              <a:ext cx="132902" cy="175110"/>
            </a:xfrm>
            <a:custGeom>
              <a:avLst/>
              <a:gdLst/>
              <a:ahLst/>
              <a:cxnLst/>
              <a:rect l="0" t="0" r="0" b="0"/>
              <a:pathLst>
                <a:path w="132902" h="175110">
                  <a:moveTo>
                    <a:pt x="9936" y="32407"/>
                  </a:moveTo>
                  <a:lnTo>
                    <a:pt x="39244" y="3099"/>
                  </a:lnTo>
                  <a:lnTo>
                    <a:pt x="48192" y="0"/>
                  </a:lnTo>
                  <a:lnTo>
                    <a:pt x="81973" y="1228"/>
                  </a:lnTo>
                  <a:lnTo>
                    <a:pt x="103953" y="6072"/>
                  </a:lnTo>
                  <a:lnTo>
                    <a:pt x="112389" y="13680"/>
                  </a:lnTo>
                  <a:lnTo>
                    <a:pt x="124881" y="37732"/>
                  </a:lnTo>
                  <a:lnTo>
                    <a:pt x="132901" y="78568"/>
                  </a:lnTo>
                  <a:lnTo>
                    <a:pt x="128538" y="100106"/>
                  </a:lnTo>
                  <a:lnTo>
                    <a:pt x="93484" y="156027"/>
                  </a:lnTo>
                  <a:lnTo>
                    <a:pt x="86692" y="163953"/>
                  </a:lnTo>
                  <a:lnTo>
                    <a:pt x="66667" y="172760"/>
                  </a:lnTo>
                  <a:lnTo>
                    <a:pt x="54775" y="175109"/>
                  </a:lnTo>
                  <a:lnTo>
                    <a:pt x="32204" y="171479"/>
                  </a:lnTo>
                  <a:lnTo>
                    <a:pt x="21272" y="167236"/>
                  </a:lnTo>
                  <a:lnTo>
                    <a:pt x="6005" y="153162"/>
                  </a:lnTo>
                  <a:lnTo>
                    <a:pt x="297" y="144496"/>
                  </a:lnTo>
                  <a:lnTo>
                    <a:pt x="0" y="137549"/>
                  </a:lnTo>
                  <a:lnTo>
                    <a:pt x="3312" y="131747"/>
                  </a:lnTo>
                  <a:lnTo>
                    <a:pt x="9030" y="126710"/>
                  </a:lnTo>
                  <a:lnTo>
                    <a:pt x="30980" y="121113"/>
                  </a:lnTo>
                  <a:lnTo>
                    <a:pt x="57893" y="120965"/>
                  </a:lnTo>
                  <a:lnTo>
                    <a:pt x="90436" y="132866"/>
                  </a:lnTo>
                  <a:lnTo>
                    <a:pt x="115221" y="1482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705823" y="2000414"/>
              <a:ext cx="38321" cy="126343"/>
            </a:xfrm>
            <a:custGeom>
              <a:avLst/>
              <a:gdLst/>
              <a:ahLst/>
              <a:cxnLst/>
              <a:rect l="0" t="0" r="0" b="0"/>
              <a:pathLst>
                <a:path w="38321" h="126343">
                  <a:moveTo>
                    <a:pt x="0" y="0"/>
                  </a:moveTo>
                  <a:lnTo>
                    <a:pt x="29309" y="34898"/>
                  </a:lnTo>
                  <a:lnTo>
                    <a:pt x="36423" y="57234"/>
                  </a:lnTo>
                  <a:lnTo>
                    <a:pt x="38320" y="69742"/>
                  </a:lnTo>
                  <a:lnTo>
                    <a:pt x="34189" y="89878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095378" y="1554232"/>
              <a:ext cx="147737" cy="214556"/>
            </a:xfrm>
            <a:custGeom>
              <a:avLst/>
              <a:gdLst/>
              <a:ahLst/>
              <a:cxnLst/>
              <a:rect l="0" t="0" r="0" b="0"/>
              <a:pathLst>
                <a:path w="147737" h="214556">
                  <a:moveTo>
                    <a:pt x="10528" y="46099"/>
                  </a:moveTo>
                  <a:lnTo>
                    <a:pt x="16117" y="29332"/>
                  </a:lnTo>
                  <a:lnTo>
                    <a:pt x="28220" y="17980"/>
                  </a:lnTo>
                  <a:lnTo>
                    <a:pt x="64586" y="1160"/>
                  </a:lnTo>
                  <a:lnTo>
                    <a:pt x="84856" y="0"/>
                  </a:lnTo>
                  <a:lnTo>
                    <a:pt x="104394" y="4554"/>
                  </a:lnTo>
                  <a:lnTo>
                    <a:pt x="120877" y="14376"/>
                  </a:lnTo>
                  <a:lnTo>
                    <a:pt x="123868" y="20271"/>
                  </a:lnTo>
                  <a:lnTo>
                    <a:pt x="123523" y="26541"/>
                  </a:lnTo>
                  <a:lnTo>
                    <a:pt x="106158" y="59004"/>
                  </a:lnTo>
                  <a:lnTo>
                    <a:pt x="81367" y="83328"/>
                  </a:lnTo>
                  <a:lnTo>
                    <a:pt x="79981" y="88466"/>
                  </a:lnTo>
                  <a:lnTo>
                    <a:pt x="83736" y="91891"/>
                  </a:lnTo>
                  <a:lnTo>
                    <a:pt x="117796" y="102978"/>
                  </a:lnTo>
                  <a:lnTo>
                    <a:pt x="134632" y="115832"/>
                  </a:lnTo>
                  <a:lnTo>
                    <a:pt x="142397" y="124173"/>
                  </a:lnTo>
                  <a:lnTo>
                    <a:pt x="146404" y="133244"/>
                  </a:lnTo>
                  <a:lnTo>
                    <a:pt x="147736" y="152680"/>
                  </a:lnTo>
                  <a:lnTo>
                    <a:pt x="141310" y="169898"/>
                  </a:lnTo>
                  <a:lnTo>
                    <a:pt x="136320" y="177764"/>
                  </a:lnTo>
                  <a:lnTo>
                    <a:pt x="106942" y="200015"/>
                  </a:lnTo>
                  <a:lnTo>
                    <a:pt x="68601" y="210247"/>
                  </a:lnTo>
                  <a:lnTo>
                    <a:pt x="12269" y="213988"/>
                  </a:lnTo>
                  <a:lnTo>
                    <a:pt x="0" y="214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095378" y="1874072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16892" y="5589"/>
                  </a:lnTo>
                  <a:lnTo>
                    <a:pt x="58271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221720" y="1958300"/>
              <a:ext cx="10529" cy="178986"/>
            </a:xfrm>
            <a:custGeom>
              <a:avLst/>
              <a:gdLst/>
              <a:ahLst/>
              <a:cxnLst/>
              <a:rect l="0" t="0" r="0" b="0"/>
              <a:pathLst>
                <a:path w="10529" h="178986">
                  <a:moveTo>
                    <a:pt x="10528" y="0"/>
                  </a:moveTo>
                  <a:lnTo>
                    <a:pt x="2195" y="37478"/>
                  </a:lnTo>
                  <a:lnTo>
                    <a:pt x="433" y="94491"/>
                  </a:lnTo>
                  <a:lnTo>
                    <a:pt x="85" y="150163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063792" y="1979357"/>
              <a:ext cx="147400" cy="83795"/>
            </a:xfrm>
            <a:custGeom>
              <a:avLst/>
              <a:gdLst/>
              <a:ahLst/>
              <a:cxnLst/>
              <a:rect l="0" t="0" r="0" b="0"/>
              <a:pathLst>
                <a:path w="147400" h="83795">
                  <a:moveTo>
                    <a:pt x="147399" y="73700"/>
                  </a:moveTo>
                  <a:lnTo>
                    <a:pt x="104708" y="76819"/>
                  </a:lnTo>
                  <a:lnTo>
                    <a:pt x="44161" y="83252"/>
                  </a:lnTo>
                  <a:lnTo>
                    <a:pt x="16898" y="83794"/>
                  </a:lnTo>
                  <a:lnTo>
                    <a:pt x="8926" y="79260"/>
                  </a:lnTo>
                  <a:lnTo>
                    <a:pt x="4781" y="71557"/>
                  </a:lnTo>
                  <a:lnTo>
                    <a:pt x="420" y="113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390176" y="2105699"/>
              <a:ext cx="49026" cy="189514"/>
            </a:xfrm>
            <a:custGeom>
              <a:avLst/>
              <a:gdLst/>
              <a:ahLst/>
              <a:cxnLst/>
              <a:rect l="0" t="0" r="0" b="0"/>
              <a:pathLst>
                <a:path w="49026" h="189514">
                  <a:moveTo>
                    <a:pt x="0" y="0"/>
                  </a:moveTo>
                  <a:lnTo>
                    <a:pt x="15641" y="17981"/>
                  </a:lnTo>
                  <a:lnTo>
                    <a:pt x="40433" y="69742"/>
                  </a:lnTo>
                  <a:lnTo>
                    <a:pt x="49025" y="109702"/>
                  </a:lnTo>
                  <a:lnTo>
                    <a:pt x="45981" y="145588"/>
                  </a:lnTo>
                  <a:lnTo>
                    <a:pt x="31585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816605" y="1579274"/>
              <a:ext cx="187506" cy="224217"/>
            </a:xfrm>
            <a:custGeom>
              <a:avLst/>
              <a:gdLst/>
              <a:ahLst/>
              <a:cxnLst/>
              <a:rect l="0" t="0" r="0" b="0"/>
              <a:pathLst>
                <a:path w="187506" h="224217">
                  <a:moveTo>
                    <a:pt x="131581" y="0"/>
                  </a:moveTo>
                  <a:lnTo>
                    <a:pt x="94103" y="8334"/>
                  </a:lnTo>
                  <a:lnTo>
                    <a:pt x="31369" y="12579"/>
                  </a:lnTo>
                  <a:lnTo>
                    <a:pt x="12563" y="21579"/>
                  </a:lnTo>
                  <a:lnTo>
                    <a:pt x="6612" y="29594"/>
                  </a:lnTo>
                  <a:lnTo>
                    <a:pt x="0" y="50977"/>
                  </a:lnTo>
                  <a:lnTo>
                    <a:pt x="577" y="60891"/>
                  </a:lnTo>
                  <a:lnTo>
                    <a:pt x="7456" y="78145"/>
                  </a:lnTo>
                  <a:lnTo>
                    <a:pt x="12566" y="81343"/>
                  </a:lnTo>
                  <a:lnTo>
                    <a:pt x="18313" y="81135"/>
                  </a:lnTo>
                  <a:lnTo>
                    <a:pt x="33277" y="77004"/>
                  </a:lnTo>
                  <a:lnTo>
                    <a:pt x="66839" y="75849"/>
                  </a:lnTo>
                  <a:lnTo>
                    <a:pt x="120846" y="88483"/>
                  </a:lnTo>
                  <a:lnTo>
                    <a:pt x="146988" y="104076"/>
                  </a:lnTo>
                  <a:lnTo>
                    <a:pt x="169551" y="123514"/>
                  </a:lnTo>
                  <a:lnTo>
                    <a:pt x="185466" y="149681"/>
                  </a:lnTo>
                  <a:lnTo>
                    <a:pt x="187505" y="169470"/>
                  </a:lnTo>
                  <a:lnTo>
                    <a:pt x="183343" y="188794"/>
                  </a:lnTo>
                  <a:lnTo>
                    <a:pt x="173694" y="205181"/>
                  </a:lnTo>
                  <a:lnTo>
                    <a:pt x="158487" y="217144"/>
                  </a:lnTo>
                  <a:lnTo>
                    <a:pt x="149518" y="221972"/>
                  </a:lnTo>
                  <a:lnTo>
                    <a:pt x="127075" y="224216"/>
                  </a:lnTo>
                  <a:lnTo>
                    <a:pt x="78939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716559" y="1810901"/>
              <a:ext cx="357970" cy="10530"/>
            </a:xfrm>
            <a:custGeom>
              <a:avLst/>
              <a:gdLst/>
              <a:ahLst/>
              <a:cxnLst/>
              <a:rect l="0" t="0" r="0" b="0"/>
              <a:pathLst>
                <a:path w="357970" h="10530">
                  <a:moveTo>
                    <a:pt x="357969" y="10529"/>
                  </a:moveTo>
                  <a:lnTo>
                    <a:pt x="309038" y="10529"/>
                  </a:lnTo>
                  <a:lnTo>
                    <a:pt x="249908" y="10529"/>
                  </a:lnTo>
                  <a:lnTo>
                    <a:pt x="190828" y="9359"/>
                  </a:lnTo>
                  <a:lnTo>
                    <a:pt x="135310" y="3293"/>
                  </a:lnTo>
                  <a:lnTo>
                    <a:pt x="82466" y="976"/>
                  </a:lnTo>
                  <a:lnTo>
                    <a:pt x="28335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813580" y="1884601"/>
              <a:ext cx="105560" cy="230200"/>
            </a:xfrm>
            <a:custGeom>
              <a:avLst/>
              <a:gdLst/>
              <a:ahLst/>
              <a:cxnLst/>
              <a:rect l="0" t="0" r="0" b="0"/>
              <a:pathLst>
                <a:path w="105560" h="230200">
                  <a:moveTo>
                    <a:pt x="92492" y="0"/>
                  </a:moveTo>
                  <a:lnTo>
                    <a:pt x="75725" y="5589"/>
                  </a:lnTo>
                  <a:lnTo>
                    <a:pt x="61254" y="17691"/>
                  </a:lnTo>
                  <a:lnTo>
                    <a:pt x="27027" y="64114"/>
                  </a:lnTo>
                  <a:lnTo>
                    <a:pt x="5377" y="115937"/>
                  </a:lnTo>
                  <a:lnTo>
                    <a:pt x="0" y="153025"/>
                  </a:lnTo>
                  <a:lnTo>
                    <a:pt x="4981" y="176805"/>
                  </a:lnTo>
                  <a:lnTo>
                    <a:pt x="27243" y="220668"/>
                  </a:lnTo>
                  <a:lnTo>
                    <a:pt x="34955" y="226660"/>
                  </a:lnTo>
                  <a:lnTo>
                    <a:pt x="43605" y="229486"/>
                  </a:lnTo>
                  <a:lnTo>
                    <a:pt x="52882" y="230199"/>
                  </a:lnTo>
                  <a:lnTo>
                    <a:pt x="72548" y="224753"/>
                  </a:lnTo>
                  <a:lnTo>
                    <a:pt x="82705" y="220025"/>
                  </a:lnTo>
                  <a:lnTo>
                    <a:pt x="97111" y="205414"/>
                  </a:lnTo>
                  <a:lnTo>
                    <a:pt x="102591" y="196604"/>
                  </a:lnTo>
                  <a:lnTo>
                    <a:pt x="105559" y="174337"/>
                  </a:lnTo>
                  <a:lnTo>
                    <a:pt x="104713" y="161848"/>
                  </a:lnTo>
                  <a:lnTo>
                    <a:pt x="100639" y="152352"/>
                  </a:lnTo>
                  <a:lnTo>
                    <a:pt x="86755" y="138682"/>
                  </a:lnTo>
                  <a:lnTo>
                    <a:pt x="65766" y="131826"/>
                  </a:lnTo>
                  <a:lnTo>
                    <a:pt x="44349" y="129949"/>
                  </a:lnTo>
                  <a:lnTo>
                    <a:pt x="18793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085057" y="2074114"/>
              <a:ext cx="43640" cy="136871"/>
            </a:xfrm>
            <a:custGeom>
              <a:avLst/>
              <a:gdLst/>
              <a:ahLst/>
              <a:cxnLst/>
              <a:rect l="0" t="0" r="0" b="0"/>
              <a:pathLst>
                <a:path w="43640" h="136871">
                  <a:moveTo>
                    <a:pt x="0" y="0"/>
                  </a:moveTo>
                  <a:lnTo>
                    <a:pt x="20243" y="43962"/>
                  </a:lnTo>
                  <a:lnTo>
                    <a:pt x="39403" y="74247"/>
                  </a:lnTo>
                  <a:lnTo>
                    <a:pt x="43639" y="98119"/>
                  </a:lnTo>
                  <a:lnTo>
                    <a:pt x="42114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337741" y="1849816"/>
              <a:ext cx="170067" cy="213770"/>
            </a:xfrm>
            <a:custGeom>
              <a:avLst/>
              <a:gdLst/>
              <a:ahLst/>
              <a:cxnLst/>
              <a:rect l="0" t="0" r="0" b="0"/>
              <a:pathLst>
                <a:path w="170067" h="213770">
                  <a:moveTo>
                    <a:pt x="0" y="87427"/>
                  </a:moveTo>
                  <a:lnTo>
                    <a:pt x="37477" y="95760"/>
                  </a:lnTo>
                  <a:lnTo>
                    <a:pt x="75445" y="94186"/>
                  </a:lnTo>
                  <a:lnTo>
                    <a:pt x="124607" y="83173"/>
                  </a:lnTo>
                  <a:lnTo>
                    <a:pt x="151824" y="67579"/>
                  </a:lnTo>
                  <a:lnTo>
                    <a:pt x="164183" y="51700"/>
                  </a:lnTo>
                  <a:lnTo>
                    <a:pt x="169117" y="42552"/>
                  </a:lnTo>
                  <a:lnTo>
                    <a:pt x="170066" y="34114"/>
                  </a:lnTo>
                  <a:lnTo>
                    <a:pt x="164882" y="18499"/>
                  </a:lnTo>
                  <a:lnTo>
                    <a:pt x="151660" y="6879"/>
                  </a:lnTo>
                  <a:lnTo>
                    <a:pt x="143220" y="2143"/>
                  </a:lnTo>
                  <a:lnTo>
                    <a:pt x="121365" y="0"/>
                  </a:lnTo>
                  <a:lnTo>
                    <a:pt x="97224" y="4117"/>
                  </a:lnTo>
                  <a:lnTo>
                    <a:pt x="74796" y="13746"/>
                  </a:lnTo>
                  <a:lnTo>
                    <a:pt x="48028" y="37909"/>
                  </a:lnTo>
                  <a:lnTo>
                    <a:pt x="25279" y="67296"/>
                  </a:lnTo>
                  <a:lnTo>
                    <a:pt x="17084" y="90958"/>
                  </a:lnTo>
                  <a:lnTo>
                    <a:pt x="14611" y="117073"/>
                  </a:lnTo>
                  <a:lnTo>
                    <a:pt x="20967" y="156912"/>
                  </a:lnTo>
                  <a:lnTo>
                    <a:pt x="31155" y="180311"/>
                  </a:lnTo>
                  <a:lnTo>
                    <a:pt x="49722" y="196169"/>
                  </a:lnTo>
                  <a:lnTo>
                    <a:pt x="72401" y="205947"/>
                  </a:lnTo>
                  <a:lnTo>
                    <a:pt x="115813" y="2137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648006" y="1674031"/>
              <a:ext cx="5591" cy="357970"/>
            </a:xfrm>
            <a:custGeom>
              <a:avLst/>
              <a:gdLst/>
              <a:ahLst/>
              <a:cxnLst/>
              <a:rect l="0" t="0" r="0" b="0"/>
              <a:pathLst>
                <a:path w="5591" h="357970">
                  <a:moveTo>
                    <a:pt x="5590" y="0"/>
                  </a:moveTo>
                  <a:lnTo>
                    <a:pt x="0" y="58616"/>
                  </a:lnTo>
                  <a:lnTo>
                    <a:pt x="2114" y="104585"/>
                  </a:lnTo>
                  <a:lnTo>
                    <a:pt x="4560" y="160839"/>
                  </a:lnTo>
                  <a:lnTo>
                    <a:pt x="5284" y="221961"/>
                  </a:lnTo>
                  <a:lnTo>
                    <a:pt x="5499" y="273347"/>
                  </a:lnTo>
                  <a:lnTo>
                    <a:pt x="5571" y="329121"/>
                  </a:lnTo>
                  <a:lnTo>
                    <a:pt x="5590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569367" y="1826369"/>
              <a:ext cx="168457" cy="16119"/>
            </a:xfrm>
            <a:custGeom>
              <a:avLst/>
              <a:gdLst/>
              <a:ahLst/>
              <a:cxnLst/>
              <a:rect l="0" t="0" r="0" b="0"/>
              <a:pathLst>
                <a:path w="168457" h="16119">
                  <a:moveTo>
                    <a:pt x="168456" y="5589"/>
                  </a:moveTo>
                  <a:lnTo>
                    <a:pt x="151689" y="0"/>
                  </a:lnTo>
                  <a:lnTo>
                    <a:pt x="98941" y="4442"/>
                  </a:lnTo>
                  <a:lnTo>
                    <a:pt x="42248" y="13465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734910" y="1863544"/>
              <a:ext cx="108200" cy="157928"/>
            </a:xfrm>
            <a:custGeom>
              <a:avLst/>
              <a:gdLst/>
              <a:ahLst/>
              <a:cxnLst/>
              <a:rect l="0" t="0" r="0" b="0"/>
              <a:pathLst>
                <a:path w="108200" h="157928">
                  <a:moveTo>
                    <a:pt x="108199" y="0"/>
                  </a:moveTo>
                  <a:lnTo>
                    <a:pt x="49582" y="14654"/>
                  </a:lnTo>
                  <a:lnTo>
                    <a:pt x="29114" y="27570"/>
                  </a:lnTo>
                  <a:lnTo>
                    <a:pt x="13389" y="45008"/>
                  </a:lnTo>
                  <a:lnTo>
                    <a:pt x="2500" y="64457"/>
                  </a:lnTo>
                  <a:lnTo>
                    <a:pt x="0" y="84799"/>
                  </a:lnTo>
                  <a:lnTo>
                    <a:pt x="3959" y="105539"/>
                  </a:lnTo>
                  <a:lnTo>
                    <a:pt x="13517" y="126455"/>
                  </a:lnTo>
                  <a:lnTo>
                    <a:pt x="28683" y="141210"/>
                  </a:lnTo>
                  <a:lnTo>
                    <a:pt x="50714" y="152974"/>
                  </a:lnTo>
                  <a:lnTo>
                    <a:pt x="66085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906280" y="200041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579067" y="2905865"/>
            <a:ext cx="1568747" cy="494606"/>
            <a:chOff x="579067" y="2905865"/>
            <a:chExt cx="1568747" cy="494606"/>
          </a:xfrm>
        </p:grpSpPr>
        <p:sp>
          <p:nvSpPr>
            <p:cNvPr id="95" name="Freeform 94"/>
            <p:cNvSpPr/>
            <p:nvPr/>
          </p:nvSpPr>
          <p:spPr>
            <a:xfrm>
              <a:off x="700252" y="2926922"/>
              <a:ext cx="15686" cy="305327"/>
            </a:xfrm>
            <a:custGeom>
              <a:avLst/>
              <a:gdLst/>
              <a:ahLst/>
              <a:cxnLst/>
              <a:rect l="0" t="0" r="0" b="0"/>
              <a:pathLst>
                <a:path w="15686" h="305327">
                  <a:moveTo>
                    <a:pt x="15685" y="0"/>
                  </a:moveTo>
                  <a:lnTo>
                    <a:pt x="8450" y="28726"/>
                  </a:lnTo>
                  <a:lnTo>
                    <a:pt x="6133" y="77921"/>
                  </a:lnTo>
                  <a:lnTo>
                    <a:pt x="4276" y="128893"/>
                  </a:lnTo>
                  <a:lnTo>
                    <a:pt x="0" y="185511"/>
                  </a:lnTo>
                  <a:lnTo>
                    <a:pt x="4138" y="242014"/>
                  </a:lnTo>
                  <a:lnTo>
                    <a:pt x="15685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79067" y="2905865"/>
              <a:ext cx="305327" cy="84229"/>
            </a:xfrm>
            <a:custGeom>
              <a:avLst/>
              <a:gdLst/>
              <a:ahLst/>
              <a:cxnLst/>
              <a:rect l="0" t="0" r="0" b="0"/>
              <a:pathLst>
                <a:path w="305327" h="84229">
                  <a:moveTo>
                    <a:pt x="305326" y="0"/>
                  </a:moveTo>
                  <a:lnTo>
                    <a:pt x="250282" y="17958"/>
                  </a:lnTo>
                  <a:lnTo>
                    <a:pt x="198874" y="31666"/>
                  </a:lnTo>
                  <a:lnTo>
                    <a:pt x="143659" y="45639"/>
                  </a:lnTo>
                  <a:lnTo>
                    <a:pt x="85352" y="66900"/>
                  </a:lnTo>
                  <a:lnTo>
                    <a:pt x="24268" y="8045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89595" y="3179606"/>
              <a:ext cx="252685" cy="31586"/>
            </a:xfrm>
            <a:custGeom>
              <a:avLst/>
              <a:gdLst/>
              <a:ahLst/>
              <a:cxnLst/>
              <a:rect l="0" t="0" r="0" b="0"/>
              <a:pathLst>
                <a:path w="252685" h="31586">
                  <a:moveTo>
                    <a:pt x="252684" y="0"/>
                  </a:moveTo>
                  <a:lnTo>
                    <a:pt x="198540" y="0"/>
                  </a:lnTo>
                  <a:lnTo>
                    <a:pt x="143593" y="5589"/>
                  </a:lnTo>
                  <a:lnTo>
                    <a:pt x="80444" y="17958"/>
                  </a:lnTo>
                  <a:lnTo>
                    <a:pt x="27935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905450" y="3058097"/>
              <a:ext cx="252685" cy="153560"/>
            </a:xfrm>
            <a:custGeom>
              <a:avLst/>
              <a:gdLst/>
              <a:ahLst/>
              <a:cxnLst/>
              <a:rect l="0" t="0" r="0" b="0"/>
              <a:pathLst>
                <a:path w="252685" h="153560">
                  <a:moveTo>
                    <a:pt x="0" y="47809"/>
                  </a:moveTo>
                  <a:lnTo>
                    <a:pt x="3120" y="96740"/>
                  </a:lnTo>
                  <a:lnTo>
                    <a:pt x="15619" y="153559"/>
                  </a:lnTo>
                  <a:lnTo>
                    <a:pt x="9960" y="94855"/>
                  </a:lnTo>
                  <a:lnTo>
                    <a:pt x="4641" y="59799"/>
                  </a:lnTo>
                  <a:lnTo>
                    <a:pt x="7132" y="37930"/>
                  </a:lnTo>
                  <a:lnTo>
                    <a:pt x="15258" y="19632"/>
                  </a:lnTo>
                  <a:lnTo>
                    <a:pt x="20701" y="11477"/>
                  </a:lnTo>
                  <a:lnTo>
                    <a:pt x="29008" y="6040"/>
                  </a:lnTo>
                  <a:lnTo>
                    <a:pt x="50717" y="0"/>
                  </a:lnTo>
                  <a:lnTo>
                    <a:pt x="60718" y="728"/>
                  </a:lnTo>
                  <a:lnTo>
                    <a:pt x="78069" y="7777"/>
                  </a:lnTo>
                  <a:lnTo>
                    <a:pt x="100990" y="30489"/>
                  </a:lnTo>
                  <a:lnTo>
                    <a:pt x="109226" y="52589"/>
                  </a:lnTo>
                  <a:lnTo>
                    <a:pt x="112886" y="68651"/>
                  </a:lnTo>
                  <a:lnTo>
                    <a:pt x="113862" y="66383"/>
                  </a:lnTo>
                  <a:lnTo>
                    <a:pt x="114512" y="60192"/>
                  </a:lnTo>
                  <a:lnTo>
                    <a:pt x="121475" y="47073"/>
                  </a:lnTo>
                  <a:lnTo>
                    <a:pt x="145008" y="19588"/>
                  </a:lnTo>
                  <a:lnTo>
                    <a:pt x="153994" y="16127"/>
                  </a:lnTo>
                  <a:lnTo>
                    <a:pt x="176457" y="15401"/>
                  </a:lnTo>
                  <a:lnTo>
                    <a:pt x="209821" y="27158"/>
                  </a:lnTo>
                  <a:lnTo>
                    <a:pt x="236345" y="51049"/>
                  </a:lnTo>
                  <a:lnTo>
                    <a:pt x="245422" y="73426"/>
                  </a:lnTo>
                  <a:lnTo>
                    <a:pt x="252684" y="1215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231834" y="3011297"/>
              <a:ext cx="97546" cy="389174"/>
            </a:xfrm>
            <a:custGeom>
              <a:avLst/>
              <a:gdLst/>
              <a:ahLst/>
              <a:cxnLst/>
              <a:rect l="0" t="0" r="0" b="0"/>
              <a:pathLst>
                <a:path w="97546" h="389174">
                  <a:moveTo>
                    <a:pt x="0" y="73552"/>
                  </a:moveTo>
                  <a:lnTo>
                    <a:pt x="8333" y="127697"/>
                  </a:lnTo>
                  <a:lnTo>
                    <a:pt x="17475" y="190517"/>
                  </a:lnTo>
                  <a:lnTo>
                    <a:pt x="20349" y="251031"/>
                  </a:lnTo>
                  <a:lnTo>
                    <a:pt x="20917" y="308391"/>
                  </a:lnTo>
                  <a:lnTo>
                    <a:pt x="27095" y="363612"/>
                  </a:lnTo>
                  <a:lnTo>
                    <a:pt x="24520" y="387302"/>
                  </a:lnTo>
                  <a:lnTo>
                    <a:pt x="23366" y="389173"/>
                  </a:lnTo>
                  <a:lnTo>
                    <a:pt x="21259" y="326553"/>
                  </a:lnTo>
                  <a:lnTo>
                    <a:pt x="21097" y="264861"/>
                  </a:lnTo>
                  <a:lnTo>
                    <a:pt x="15476" y="207268"/>
                  </a:lnTo>
                  <a:lnTo>
                    <a:pt x="5440" y="150831"/>
                  </a:lnTo>
                  <a:lnTo>
                    <a:pt x="6057" y="91504"/>
                  </a:lnTo>
                  <a:lnTo>
                    <a:pt x="4914" y="47286"/>
                  </a:lnTo>
                  <a:lnTo>
                    <a:pt x="10373" y="24444"/>
                  </a:lnTo>
                  <a:lnTo>
                    <a:pt x="20598" y="6493"/>
                  </a:lnTo>
                  <a:lnTo>
                    <a:pt x="27770" y="1940"/>
                  </a:lnTo>
                  <a:lnTo>
                    <a:pt x="45097" y="0"/>
                  </a:lnTo>
                  <a:lnTo>
                    <a:pt x="53461" y="3461"/>
                  </a:lnTo>
                  <a:lnTo>
                    <a:pt x="68994" y="16664"/>
                  </a:lnTo>
                  <a:lnTo>
                    <a:pt x="85303" y="43828"/>
                  </a:lnTo>
                  <a:lnTo>
                    <a:pt x="97545" y="74104"/>
                  </a:lnTo>
                  <a:lnTo>
                    <a:pt x="97402" y="110891"/>
                  </a:lnTo>
                  <a:lnTo>
                    <a:pt x="93011" y="120671"/>
                  </a:lnTo>
                  <a:lnTo>
                    <a:pt x="78773" y="134658"/>
                  </a:lnTo>
                  <a:lnTo>
                    <a:pt x="43376" y="152000"/>
                  </a:lnTo>
                  <a:lnTo>
                    <a:pt x="21057" y="1577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386250" y="2990093"/>
              <a:ext cx="66683" cy="195277"/>
            </a:xfrm>
            <a:custGeom>
              <a:avLst/>
              <a:gdLst/>
              <a:ahLst/>
              <a:cxnLst/>
              <a:rect l="0" t="0" r="0" b="0"/>
              <a:pathLst>
                <a:path w="66683" h="195277">
                  <a:moveTo>
                    <a:pt x="3511" y="63171"/>
                  </a:moveTo>
                  <a:lnTo>
                    <a:pt x="18165" y="125264"/>
                  </a:lnTo>
                  <a:lnTo>
                    <a:pt x="32879" y="174309"/>
                  </a:lnTo>
                  <a:lnTo>
                    <a:pt x="44249" y="192894"/>
                  </a:lnTo>
                  <a:lnTo>
                    <a:pt x="47048" y="195276"/>
                  </a:lnTo>
                  <a:lnTo>
                    <a:pt x="47743" y="193355"/>
                  </a:lnTo>
                  <a:lnTo>
                    <a:pt x="44227" y="180692"/>
                  </a:lnTo>
                  <a:lnTo>
                    <a:pt x="16441" y="121208"/>
                  </a:lnTo>
                  <a:lnTo>
                    <a:pt x="1753" y="85826"/>
                  </a:lnTo>
                  <a:lnTo>
                    <a:pt x="0" y="60762"/>
                  </a:lnTo>
                  <a:lnTo>
                    <a:pt x="4290" y="36364"/>
                  </a:lnTo>
                  <a:lnTo>
                    <a:pt x="13996" y="17722"/>
                  </a:lnTo>
                  <a:lnTo>
                    <a:pt x="22199" y="11814"/>
                  </a:lnTo>
                  <a:lnTo>
                    <a:pt x="6668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492019" y="3011150"/>
              <a:ext cx="125992" cy="153485"/>
            </a:xfrm>
            <a:custGeom>
              <a:avLst/>
              <a:gdLst/>
              <a:ahLst/>
              <a:cxnLst/>
              <a:rect l="0" t="0" r="0" b="0"/>
              <a:pathLst>
                <a:path w="125992" h="153485">
                  <a:moveTo>
                    <a:pt x="87255" y="42114"/>
                  </a:moveTo>
                  <a:lnTo>
                    <a:pt x="76077" y="30936"/>
                  </a:lnTo>
                  <a:lnTo>
                    <a:pt x="58110" y="25447"/>
                  </a:lnTo>
                  <a:lnTo>
                    <a:pt x="46768" y="23984"/>
                  </a:lnTo>
                  <a:lnTo>
                    <a:pt x="27927" y="28597"/>
                  </a:lnTo>
                  <a:lnTo>
                    <a:pt x="19627" y="33102"/>
                  </a:lnTo>
                  <a:lnTo>
                    <a:pt x="7285" y="47468"/>
                  </a:lnTo>
                  <a:lnTo>
                    <a:pt x="2356" y="56211"/>
                  </a:lnTo>
                  <a:lnTo>
                    <a:pt x="0" y="78405"/>
                  </a:lnTo>
                  <a:lnTo>
                    <a:pt x="4021" y="101527"/>
                  </a:lnTo>
                  <a:lnTo>
                    <a:pt x="19439" y="127698"/>
                  </a:lnTo>
                  <a:lnTo>
                    <a:pt x="32158" y="142932"/>
                  </a:lnTo>
                  <a:lnTo>
                    <a:pt x="51849" y="151263"/>
                  </a:lnTo>
                  <a:lnTo>
                    <a:pt x="63651" y="153484"/>
                  </a:lnTo>
                  <a:lnTo>
                    <a:pt x="86123" y="149714"/>
                  </a:lnTo>
                  <a:lnTo>
                    <a:pt x="97029" y="145432"/>
                  </a:lnTo>
                  <a:lnTo>
                    <a:pt x="112266" y="131317"/>
                  </a:lnTo>
                  <a:lnTo>
                    <a:pt x="117967" y="122640"/>
                  </a:lnTo>
                  <a:lnTo>
                    <a:pt x="125991" y="88070"/>
                  </a:lnTo>
                  <a:lnTo>
                    <a:pt x="122779" y="53781"/>
                  </a:lnTo>
                  <a:lnTo>
                    <a:pt x="114352" y="35211"/>
                  </a:lnTo>
                  <a:lnTo>
                    <a:pt x="108829" y="26983"/>
                  </a:lnTo>
                  <a:lnTo>
                    <a:pt x="93334" y="14722"/>
                  </a:lnTo>
                  <a:lnTo>
                    <a:pt x="661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664090" y="3002527"/>
              <a:ext cx="118304" cy="374802"/>
            </a:xfrm>
            <a:custGeom>
              <a:avLst/>
              <a:gdLst/>
              <a:ahLst/>
              <a:cxnLst/>
              <a:rect l="0" t="0" r="0" b="0"/>
              <a:pathLst>
                <a:path w="118304" h="374802">
                  <a:moveTo>
                    <a:pt x="20469" y="156022"/>
                  </a:moveTo>
                  <a:lnTo>
                    <a:pt x="28802" y="193500"/>
                  </a:lnTo>
                  <a:lnTo>
                    <a:pt x="30564" y="244923"/>
                  </a:lnTo>
                  <a:lnTo>
                    <a:pt x="39318" y="300141"/>
                  </a:lnTo>
                  <a:lnTo>
                    <a:pt x="49192" y="356109"/>
                  </a:lnTo>
                  <a:lnTo>
                    <a:pt x="50782" y="374801"/>
                  </a:lnTo>
                  <a:lnTo>
                    <a:pt x="51489" y="367511"/>
                  </a:lnTo>
                  <a:lnTo>
                    <a:pt x="37408" y="308640"/>
                  </a:lnTo>
                  <a:lnTo>
                    <a:pt x="25488" y="262853"/>
                  </a:lnTo>
                  <a:lnTo>
                    <a:pt x="15871" y="205460"/>
                  </a:lnTo>
                  <a:lnTo>
                    <a:pt x="2388" y="143338"/>
                  </a:lnTo>
                  <a:lnTo>
                    <a:pt x="0" y="88916"/>
                  </a:lnTo>
                  <a:lnTo>
                    <a:pt x="5176" y="47101"/>
                  </a:lnTo>
                  <a:lnTo>
                    <a:pt x="19707" y="10665"/>
                  </a:lnTo>
                  <a:lnTo>
                    <a:pt x="26980" y="4135"/>
                  </a:lnTo>
                  <a:lnTo>
                    <a:pt x="35338" y="952"/>
                  </a:lnTo>
                  <a:lnTo>
                    <a:pt x="44420" y="0"/>
                  </a:lnTo>
                  <a:lnTo>
                    <a:pt x="60750" y="5180"/>
                  </a:lnTo>
                  <a:lnTo>
                    <a:pt x="90297" y="27570"/>
                  </a:lnTo>
                  <a:lnTo>
                    <a:pt x="106020" y="53232"/>
                  </a:lnTo>
                  <a:lnTo>
                    <a:pt x="118087" y="83062"/>
                  </a:lnTo>
                  <a:lnTo>
                    <a:pt x="118303" y="93344"/>
                  </a:lnTo>
                  <a:lnTo>
                    <a:pt x="112304" y="114127"/>
                  </a:lnTo>
                  <a:lnTo>
                    <a:pt x="105089" y="121073"/>
                  </a:lnTo>
                  <a:lnTo>
                    <a:pt x="84594" y="128791"/>
                  </a:lnTo>
                  <a:lnTo>
                    <a:pt x="41526" y="1349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824724" y="2987058"/>
              <a:ext cx="128416" cy="171492"/>
            </a:xfrm>
            <a:custGeom>
              <a:avLst/>
              <a:gdLst/>
              <a:ahLst/>
              <a:cxnLst/>
              <a:rect l="0" t="0" r="0" b="0"/>
              <a:pathLst>
                <a:path w="128416" h="171492">
                  <a:moveTo>
                    <a:pt x="7234" y="66206"/>
                  </a:moveTo>
                  <a:lnTo>
                    <a:pt x="62279" y="82994"/>
                  </a:lnTo>
                  <a:lnTo>
                    <a:pt x="87071" y="85366"/>
                  </a:lnTo>
                  <a:lnTo>
                    <a:pt x="107448" y="80181"/>
                  </a:lnTo>
                  <a:lnTo>
                    <a:pt x="116157" y="75522"/>
                  </a:lnTo>
                  <a:lnTo>
                    <a:pt x="121963" y="67738"/>
                  </a:lnTo>
                  <a:lnTo>
                    <a:pt x="128415" y="46610"/>
                  </a:lnTo>
                  <a:lnTo>
                    <a:pt x="126626" y="36764"/>
                  </a:lnTo>
                  <a:lnTo>
                    <a:pt x="115279" y="19585"/>
                  </a:lnTo>
                  <a:lnTo>
                    <a:pt x="89160" y="2350"/>
                  </a:lnTo>
                  <a:lnTo>
                    <a:pt x="69382" y="0"/>
                  </a:lnTo>
                  <a:lnTo>
                    <a:pt x="48894" y="4026"/>
                  </a:lnTo>
                  <a:lnTo>
                    <a:pt x="28089" y="13614"/>
                  </a:lnTo>
                  <a:lnTo>
                    <a:pt x="13383" y="28794"/>
                  </a:lnTo>
                  <a:lnTo>
                    <a:pt x="4118" y="48408"/>
                  </a:lnTo>
                  <a:lnTo>
                    <a:pt x="0" y="72724"/>
                  </a:lnTo>
                  <a:lnTo>
                    <a:pt x="4409" y="92889"/>
                  </a:lnTo>
                  <a:lnTo>
                    <a:pt x="26303" y="130488"/>
                  </a:lnTo>
                  <a:lnTo>
                    <a:pt x="51879" y="155702"/>
                  </a:lnTo>
                  <a:lnTo>
                    <a:pt x="68410" y="164474"/>
                  </a:lnTo>
                  <a:lnTo>
                    <a:pt x="91462" y="1714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007779" y="3018588"/>
              <a:ext cx="140035" cy="174501"/>
            </a:xfrm>
            <a:custGeom>
              <a:avLst/>
              <a:gdLst/>
              <a:ahLst/>
              <a:cxnLst/>
              <a:rect l="0" t="0" r="0" b="0"/>
              <a:pathLst>
                <a:path w="140035" h="174501">
                  <a:moveTo>
                    <a:pt x="24221" y="34676"/>
                  </a:moveTo>
                  <a:lnTo>
                    <a:pt x="27340" y="83607"/>
                  </a:lnTo>
                  <a:lnTo>
                    <a:pt x="38875" y="137148"/>
                  </a:lnTo>
                  <a:lnTo>
                    <a:pt x="54559" y="170713"/>
                  </a:lnTo>
                  <a:lnTo>
                    <a:pt x="57314" y="174500"/>
                  </a:lnTo>
                  <a:lnTo>
                    <a:pt x="57981" y="173516"/>
                  </a:lnTo>
                  <a:lnTo>
                    <a:pt x="54433" y="161893"/>
                  </a:lnTo>
                  <a:lnTo>
                    <a:pt x="26625" y="108722"/>
                  </a:lnTo>
                  <a:lnTo>
                    <a:pt x="173" y="45235"/>
                  </a:lnTo>
                  <a:lnTo>
                    <a:pt x="0" y="35866"/>
                  </a:lnTo>
                  <a:lnTo>
                    <a:pt x="6047" y="19217"/>
                  </a:lnTo>
                  <a:lnTo>
                    <a:pt x="19653" y="7138"/>
                  </a:lnTo>
                  <a:lnTo>
                    <a:pt x="28194" y="2279"/>
                  </a:lnTo>
                  <a:lnTo>
                    <a:pt x="47044" y="0"/>
                  </a:lnTo>
                  <a:lnTo>
                    <a:pt x="104219" y="2683"/>
                  </a:lnTo>
                  <a:lnTo>
                    <a:pt x="140034" y="30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610652" y="2832165"/>
            <a:ext cx="3474406" cy="473776"/>
            <a:chOff x="610652" y="2832165"/>
            <a:chExt cx="3474406" cy="473776"/>
          </a:xfrm>
        </p:grpSpPr>
        <p:sp>
          <p:nvSpPr>
            <p:cNvPr id="106" name="Freeform 105"/>
            <p:cNvSpPr/>
            <p:nvPr/>
          </p:nvSpPr>
          <p:spPr>
            <a:xfrm>
              <a:off x="2411738" y="2832165"/>
              <a:ext cx="115102" cy="396176"/>
            </a:xfrm>
            <a:custGeom>
              <a:avLst/>
              <a:gdLst/>
              <a:ahLst/>
              <a:cxnLst/>
              <a:rect l="0" t="0" r="0" b="0"/>
              <a:pathLst>
                <a:path w="115102" h="396176">
                  <a:moveTo>
                    <a:pt x="20344" y="84228"/>
                  </a:moveTo>
                  <a:lnTo>
                    <a:pt x="23464" y="138373"/>
                  </a:lnTo>
                  <a:lnTo>
                    <a:pt x="34999" y="198909"/>
                  </a:lnTo>
                  <a:lnTo>
                    <a:pt x="39504" y="249879"/>
                  </a:lnTo>
                  <a:lnTo>
                    <a:pt x="40839" y="302026"/>
                  </a:lnTo>
                  <a:lnTo>
                    <a:pt x="34055" y="363643"/>
                  </a:lnTo>
                  <a:lnTo>
                    <a:pt x="31816" y="396175"/>
                  </a:lnTo>
                  <a:lnTo>
                    <a:pt x="23720" y="338076"/>
                  </a:lnTo>
                  <a:lnTo>
                    <a:pt x="17892" y="283807"/>
                  </a:lnTo>
                  <a:lnTo>
                    <a:pt x="11411" y="228026"/>
                  </a:lnTo>
                  <a:lnTo>
                    <a:pt x="2896" y="171948"/>
                  </a:lnTo>
                  <a:lnTo>
                    <a:pt x="0" y="115810"/>
                  </a:lnTo>
                  <a:lnTo>
                    <a:pt x="1944" y="88906"/>
                  </a:lnTo>
                  <a:lnTo>
                    <a:pt x="10607" y="65250"/>
                  </a:lnTo>
                  <a:lnTo>
                    <a:pt x="25375" y="49278"/>
                  </a:lnTo>
                  <a:lnTo>
                    <a:pt x="83957" y="13353"/>
                  </a:lnTo>
                  <a:lnTo>
                    <a:pt x="11510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432082" y="3042735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0"/>
                  </a:moveTo>
                  <a:lnTo>
                    <a:pt x="28813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585815" y="3032207"/>
              <a:ext cx="109481" cy="157473"/>
            </a:xfrm>
            <a:custGeom>
              <a:avLst/>
              <a:gdLst/>
              <a:ahLst/>
              <a:cxnLst/>
              <a:rect l="0" t="0" r="0" b="0"/>
              <a:pathLst>
                <a:path w="109481" h="157473">
                  <a:moveTo>
                    <a:pt x="25252" y="52642"/>
                  </a:moveTo>
                  <a:lnTo>
                    <a:pt x="30841" y="111259"/>
                  </a:lnTo>
                  <a:lnTo>
                    <a:pt x="34317" y="151639"/>
                  </a:lnTo>
                  <a:lnTo>
                    <a:pt x="32465" y="157244"/>
                  </a:lnTo>
                  <a:lnTo>
                    <a:pt x="28891" y="157472"/>
                  </a:lnTo>
                  <a:lnTo>
                    <a:pt x="24169" y="154114"/>
                  </a:lnTo>
                  <a:lnTo>
                    <a:pt x="11933" y="132621"/>
                  </a:lnTo>
                  <a:lnTo>
                    <a:pt x="898" y="104026"/>
                  </a:lnTo>
                  <a:lnTo>
                    <a:pt x="0" y="83668"/>
                  </a:lnTo>
                  <a:lnTo>
                    <a:pt x="4670" y="64092"/>
                  </a:lnTo>
                  <a:lnTo>
                    <a:pt x="14545" y="47592"/>
                  </a:lnTo>
                  <a:lnTo>
                    <a:pt x="38847" y="25150"/>
                  </a:lnTo>
                  <a:lnTo>
                    <a:pt x="61320" y="17027"/>
                  </a:lnTo>
                  <a:lnTo>
                    <a:pt x="90921" y="9334"/>
                  </a:lnTo>
                  <a:lnTo>
                    <a:pt x="10948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733503" y="3062647"/>
              <a:ext cx="119720" cy="116960"/>
            </a:xfrm>
            <a:custGeom>
              <a:avLst/>
              <a:gdLst/>
              <a:ahLst/>
              <a:cxnLst/>
              <a:rect l="0" t="0" r="0" b="0"/>
              <a:pathLst>
                <a:path w="119720" h="116960">
                  <a:moveTo>
                    <a:pt x="119719" y="32731"/>
                  </a:moveTo>
                  <a:lnTo>
                    <a:pt x="90411" y="3423"/>
                  </a:lnTo>
                  <a:lnTo>
                    <a:pt x="81463" y="324"/>
                  </a:lnTo>
                  <a:lnTo>
                    <a:pt x="59043" y="0"/>
                  </a:lnTo>
                  <a:lnTo>
                    <a:pt x="39720" y="6876"/>
                  </a:lnTo>
                  <a:lnTo>
                    <a:pt x="31291" y="11985"/>
                  </a:lnTo>
                  <a:lnTo>
                    <a:pt x="18807" y="27020"/>
                  </a:lnTo>
                  <a:lnTo>
                    <a:pt x="1260" y="65268"/>
                  </a:lnTo>
                  <a:lnTo>
                    <a:pt x="0" y="85796"/>
                  </a:lnTo>
                  <a:lnTo>
                    <a:pt x="1302" y="96184"/>
                  </a:lnTo>
                  <a:lnTo>
                    <a:pt x="5680" y="104279"/>
                  </a:lnTo>
                  <a:lnTo>
                    <a:pt x="19902" y="116393"/>
                  </a:lnTo>
                  <a:lnTo>
                    <a:pt x="27438" y="116582"/>
                  </a:lnTo>
                  <a:lnTo>
                    <a:pt x="34802" y="113198"/>
                  </a:lnTo>
                  <a:lnTo>
                    <a:pt x="48053" y="100079"/>
                  </a:lnTo>
                  <a:lnTo>
                    <a:pt x="69930" y="52951"/>
                  </a:lnTo>
                  <a:lnTo>
                    <a:pt x="72488" y="50891"/>
                  </a:lnTo>
                  <a:lnTo>
                    <a:pt x="74194" y="54196"/>
                  </a:lnTo>
                  <a:lnTo>
                    <a:pt x="78429" y="69177"/>
                  </a:lnTo>
                  <a:lnTo>
                    <a:pt x="93967" y="95003"/>
                  </a:lnTo>
                  <a:lnTo>
                    <a:pt x="119719" y="1169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919543" y="3047675"/>
              <a:ext cx="112665" cy="127519"/>
            </a:xfrm>
            <a:custGeom>
              <a:avLst/>
              <a:gdLst/>
              <a:ahLst/>
              <a:cxnLst/>
              <a:rect l="0" t="0" r="0" b="0"/>
              <a:pathLst>
                <a:path w="112665" h="127519">
                  <a:moveTo>
                    <a:pt x="70550" y="5589"/>
                  </a:moveTo>
                  <a:lnTo>
                    <a:pt x="53782" y="0"/>
                  </a:lnTo>
                  <a:lnTo>
                    <a:pt x="36192" y="375"/>
                  </a:lnTo>
                  <a:lnTo>
                    <a:pt x="26588" y="2113"/>
                  </a:lnTo>
                  <a:lnTo>
                    <a:pt x="19015" y="6781"/>
                  </a:lnTo>
                  <a:lnTo>
                    <a:pt x="7481" y="21327"/>
                  </a:lnTo>
                  <a:lnTo>
                    <a:pt x="0" y="54835"/>
                  </a:lnTo>
                  <a:lnTo>
                    <a:pt x="3373" y="88811"/>
                  </a:lnTo>
                  <a:lnTo>
                    <a:pt x="14957" y="107307"/>
                  </a:lnTo>
                  <a:lnTo>
                    <a:pt x="22960" y="115515"/>
                  </a:lnTo>
                  <a:lnTo>
                    <a:pt x="44329" y="124635"/>
                  </a:lnTo>
                  <a:lnTo>
                    <a:pt x="68255" y="127518"/>
                  </a:lnTo>
                  <a:lnTo>
                    <a:pt x="112664" y="1214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137781" y="2853222"/>
              <a:ext cx="20769" cy="336913"/>
            </a:xfrm>
            <a:custGeom>
              <a:avLst/>
              <a:gdLst/>
              <a:ahLst/>
              <a:cxnLst/>
              <a:rect l="0" t="0" r="0" b="0"/>
              <a:pathLst>
                <a:path w="20769" h="336913">
                  <a:moveTo>
                    <a:pt x="10239" y="0"/>
                  </a:moveTo>
                  <a:lnTo>
                    <a:pt x="1175" y="58617"/>
                  </a:lnTo>
                  <a:lnTo>
                    <a:pt x="0" y="121197"/>
                  </a:lnTo>
                  <a:lnTo>
                    <a:pt x="966" y="172521"/>
                  </a:lnTo>
                  <a:lnTo>
                    <a:pt x="6972" y="224773"/>
                  </a:lnTo>
                  <a:lnTo>
                    <a:pt x="10441" y="274960"/>
                  </a:lnTo>
                  <a:lnTo>
                    <a:pt x="20768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032207" y="2990093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51111" y="0"/>
                  </a:lnTo>
                  <a:lnTo>
                    <a:pt x="97569" y="5589"/>
                  </a:lnTo>
                  <a:lnTo>
                    <a:pt x="34151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281872" y="3063792"/>
              <a:ext cx="13548" cy="126343"/>
            </a:xfrm>
            <a:custGeom>
              <a:avLst/>
              <a:gdLst/>
              <a:ahLst/>
              <a:cxnLst/>
              <a:rect l="0" t="0" r="0" b="0"/>
              <a:pathLst>
                <a:path w="13548" h="126343">
                  <a:moveTo>
                    <a:pt x="13547" y="0"/>
                  </a:moveTo>
                  <a:lnTo>
                    <a:pt x="2369" y="16768"/>
                  </a:lnTo>
                  <a:lnTo>
                    <a:pt x="0" y="37478"/>
                  </a:lnTo>
                  <a:lnTo>
                    <a:pt x="3791" y="99043"/>
                  </a:lnTo>
                  <a:lnTo>
                    <a:pt x="1354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284891" y="296903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355880" y="3074321"/>
              <a:ext cx="94132" cy="111114"/>
            </a:xfrm>
            <a:custGeom>
              <a:avLst/>
              <a:gdLst/>
              <a:ahLst/>
              <a:cxnLst/>
              <a:rect l="0" t="0" r="0" b="0"/>
              <a:pathLst>
                <a:path w="94132" h="111114">
                  <a:moveTo>
                    <a:pt x="86938" y="0"/>
                  </a:moveTo>
                  <a:lnTo>
                    <a:pt x="44246" y="14572"/>
                  </a:lnTo>
                  <a:lnTo>
                    <a:pt x="33911" y="20243"/>
                  </a:lnTo>
                  <a:lnTo>
                    <a:pt x="19307" y="35903"/>
                  </a:lnTo>
                  <a:lnTo>
                    <a:pt x="400" y="74552"/>
                  </a:lnTo>
                  <a:lnTo>
                    <a:pt x="0" y="83627"/>
                  </a:lnTo>
                  <a:lnTo>
                    <a:pt x="5795" y="99948"/>
                  </a:lnTo>
                  <a:lnTo>
                    <a:pt x="12955" y="105237"/>
                  </a:lnTo>
                  <a:lnTo>
                    <a:pt x="33390" y="111113"/>
                  </a:lnTo>
                  <a:lnTo>
                    <a:pt x="65613" y="108831"/>
                  </a:lnTo>
                  <a:lnTo>
                    <a:pt x="73891" y="104140"/>
                  </a:lnTo>
                  <a:lnTo>
                    <a:pt x="86209" y="89568"/>
                  </a:lnTo>
                  <a:lnTo>
                    <a:pt x="92463" y="68274"/>
                  </a:lnTo>
                  <a:lnTo>
                    <a:pt x="94131" y="56044"/>
                  </a:lnTo>
                  <a:lnTo>
                    <a:pt x="89745" y="33097"/>
                  </a:lnTo>
                  <a:lnTo>
                    <a:pt x="7641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495461" y="3069144"/>
              <a:ext cx="115814" cy="152577"/>
            </a:xfrm>
            <a:custGeom>
              <a:avLst/>
              <a:gdLst/>
              <a:ahLst/>
              <a:cxnLst/>
              <a:rect l="0" t="0" r="0" b="0"/>
              <a:pathLst>
                <a:path w="115814" h="152577">
                  <a:moveTo>
                    <a:pt x="0" y="57819"/>
                  </a:moveTo>
                  <a:lnTo>
                    <a:pt x="7236" y="85375"/>
                  </a:lnTo>
                  <a:lnTo>
                    <a:pt x="8383" y="119147"/>
                  </a:lnTo>
                  <a:lnTo>
                    <a:pt x="6758" y="119761"/>
                  </a:lnTo>
                  <a:lnTo>
                    <a:pt x="4505" y="116661"/>
                  </a:lnTo>
                  <a:lnTo>
                    <a:pt x="593" y="57134"/>
                  </a:lnTo>
                  <a:lnTo>
                    <a:pt x="2603" y="31778"/>
                  </a:lnTo>
                  <a:lnTo>
                    <a:pt x="11295" y="12710"/>
                  </a:lnTo>
                  <a:lnTo>
                    <a:pt x="19229" y="6690"/>
                  </a:lnTo>
                  <a:lnTo>
                    <a:pt x="40522" y="0"/>
                  </a:lnTo>
                  <a:lnTo>
                    <a:pt x="50411" y="556"/>
                  </a:lnTo>
                  <a:lnTo>
                    <a:pt x="67638" y="7412"/>
                  </a:lnTo>
                  <a:lnTo>
                    <a:pt x="90491" y="30016"/>
                  </a:lnTo>
                  <a:lnTo>
                    <a:pt x="106490" y="58940"/>
                  </a:lnTo>
                  <a:lnTo>
                    <a:pt x="114586" y="118943"/>
                  </a:lnTo>
                  <a:lnTo>
                    <a:pt x="115813" y="1525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697007" y="3053264"/>
              <a:ext cx="133974" cy="157928"/>
            </a:xfrm>
            <a:custGeom>
              <a:avLst/>
              <a:gdLst/>
              <a:ahLst/>
              <a:cxnLst/>
              <a:rect l="0" t="0" r="0" b="0"/>
              <a:pathLst>
                <a:path w="133974" h="157928">
                  <a:moveTo>
                    <a:pt x="72195" y="0"/>
                  </a:moveTo>
                  <a:lnTo>
                    <a:pt x="49838" y="0"/>
                  </a:lnTo>
                  <a:lnTo>
                    <a:pt x="32623" y="6239"/>
                  </a:lnTo>
                  <a:lnTo>
                    <a:pt x="17172" y="17981"/>
                  </a:lnTo>
                  <a:lnTo>
                    <a:pt x="2507" y="34898"/>
                  </a:lnTo>
                  <a:lnTo>
                    <a:pt x="0" y="43152"/>
                  </a:lnTo>
                  <a:lnTo>
                    <a:pt x="668" y="50995"/>
                  </a:lnTo>
                  <a:lnTo>
                    <a:pt x="3453" y="58563"/>
                  </a:lnTo>
                  <a:lnTo>
                    <a:pt x="15907" y="70092"/>
                  </a:lnTo>
                  <a:lnTo>
                    <a:pt x="69808" y="90772"/>
                  </a:lnTo>
                  <a:lnTo>
                    <a:pt x="124523" y="114321"/>
                  </a:lnTo>
                  <a:lnTo>
                    <a:pt x="130477" y="121837"/>
                  </a:lnTo>
                  <a:lnTo>
                    <a:pt x="133277" y="130358"/>
                  </a:lnTo>
                  <a:lnTo>
                    <a:pt x="133973" y="139548"/>
                  </a:lnTo>
                  <a:lnTo>
                    <a:pt x="130928" y="145674"/>
                  </a:lnTo>
                  <a:lnTo>
                    <a:pt x="125388" y="149759"/>
                  </a:lnTo>
                  <a:lnTo>
                    <a:pt x="10378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453139" y="3000621"/>
              <a:ext cx="84229" cy="31587"/>
            </a:xfrm>
            <a:custGeom>
              <a:avLst/>
              <a:gdLst/>
              <a:ahLst/>
              <a:cxnLst/>
              <a:rect l="0" t="0" r="0" b="0"/>
              <a:pathLst>
                <a:path w="84229" h="31587">
                  <a:moveTo>
                    <a:pt x="84228" y="0"/>
                  </a:moveTo>
                  <a:lnTo>
                    <a:pt x="23355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10652" y="3263834"/>
              <a:ext cx="3211193" cy="42107"/>
            </a:xfrm>
            <a:custGeom>
              <a:avLst/>
              <a:gdLst/>
              <a:ahLst/>
              <a:cxnLst/>
              <a:rect l="0" t="0" r="0" b="0"/>
              <a:pathLst>
                <a:path w="3211193" h="42107">
                  <a:moveTo>
                    <a:pt x="3211192" y="0"/>
                  </a:moveTo>
                  <a:lnTo>
                    <a:pt x="3152576" y="0"/>
                  </a:lnTo>
                  <a:lnTo>
                    <a:pt x="3092859" y="8333"/>
                  </a:lnTo>
                  <a:lnTo>
                    <a:pt x="3038729" y="4506"/>
                  </a:lnTo>
                  <a:lnTo>
                    <a:pt x="2981807" y="890"/>
                  </a:lnTo>
                  <a:lnTo>
                    <a:pt x="2921690" y="3295"/>
                  </a:lnTo>
                  <a:lnTo>
                    <a:pt x="2895351" y="6144"/>
                  </a:lnTo>
                  <a:lnTo>
                    <a:pt x="2847638" y="2340"/>
                  </a:lnTo>
                  <a:lnTo>
                    <a:pt x="2796457" y="693"/>
                  </a:lnTo>
                  <a:lnTo>
                    <a:pt x="2732999" y="3256"/>
                  </a:lnTo>
                  <a:lnTo>
                    <a:pt x="2680387" y="9092"/>
                  </a:lnTo>
                  <a:lnTo>
                    <a:pt x="2617698" y="10245"/>
                  </a:lnTo>
                  <a:lnTo>
                    <a:pt x="2559042" y="10472"/>
                  </a:lnTo>
                  <a:lnTo>
                    <a:pt x="2502395" y="10517"/>
                  </a:lnTo>
                  <a:lnTo>
                    <a:pt x="2444976" y="10526"/>
                  </a:lnTo>
                  <a:lnTo>
                    <a:pt x="2381641" y="13648"/>
                  </a:lnTo>
                  <a:lnTo>
                    <a:pt x="2323723" y="19593"/>
                  </a:lnTo>
                  <a:lnTo>
                    <a:pt x="2266053" y="20768"/>
                  </a:lnTo>
                  <a:lnTo>
                    <a:pt x="2202669" y="20999"/>
                  </a:lnTo>
                  <a:lnTo>
                    <a:pt x="2155878" y="21040"/>
                  </a:lnTo>
                  <a:lnTo>
                    <a:pt x="2093255" y="21053"/>
                  </a:lnTo>
                  <a:lnTo>
                    <a:pt x="2034655" y="21056"/>
                  </a:lnTo>
                  <a:lnTo>
                    <a:pt x="1986254" y="19887"/>
                  </a:lnTo>
                  <a:lnTo>
                    <a:pt x="1939417" y="13821"/>
                  </a:lnTo>
                  <a:lnTo>
                    <a:pt x="1884466" y="11504"/>
                  </a:lnTo>
                  <a:lnTo>
                    <a:pt x="1836338" y="9647"/>
                  </a:lnTo>
                  <a:lnTo>
                    <a:pt x="1785553" y="4548"/>
                  </a:lnTo>
                  <a:lnTo>
                    <a:pt x="1722230" y="5881"/>
                  </a:lnTo>
                  <a:lnTo>
                    <a:pt x="1697793" y="3783"/>
                  </a:lnTo>
                  <a:lnTo>
                    <a:pt x="1647269" y="8849"/>
                  </a:lnTo>
                  <a:lnTo>
                    <a:pt x="1604881" y="6911"/>
                  </a:lnTo>
                  <a:lnTo>
                    <a:pt x="1547938" y="1365"/>
                  </a:lnTo>
                  <a:lnTo>
                    <a:pt x="1497590" y="405"/>
                  </a:lnTo>
                  <a:lnTo>
                    <a:pt x="1440039" y="120"/>
                  </a:lnTo>
                  <a:lnTo>
                    <a:pt x="1384122" y="36"/>
                  </a:lnTo>
                  <a:lnTo>
                    <a:pt x="1330509" y="10"/>
                  </a:lnTo>
                  <a:lnTo>
                    <a:pt x="1271990" y="3"/>
                  </a:lnTo>
                  <a:lnTo>
                    <a:pt x="1215786" y="1"/>
                  </a:lnTo>
                  <a:lnTo>
                    <a:pt x="1156500" y="5589"/>
                  </a:lnTo>
                  <a:lnTo>
                    <a:pt x="1098801" y="3487"/>
                  </a:lnTo>
                  <a:lnTo>
                    <a:pt x="1047369" y="8791"/>
                  </a:lnTo>
                  <a:lnTo>
                    <a:pt x="998584" y="10014"/>
                  </a:lnTo>
                  <a:lnTo>
                    <a:pt x="943964" y="10376"/>
                  </a:lnTo>
                  <a:lnTo>
                    <a:pt x="886447" y="13603"/>
                  </a:lnTo>
                  <a:lnTo>
                    <a:pt x="832360" y="18848"/>
                  </a:lnTo>
                  <a:lnTo>
                    <a:pt x="776170" y="20402"/>
                  </a:lnTo>
                  <a:lnTo>
                    <a:pt x="715067" y="20863"/>
                  </a:lnTo>
                  <a:lnTo>
                    <a:pt x="655629" y="20999"/>
                  </a:lnTo>
                  <a:lnTo>
                    <a:pt x="600973" y="24159"/>
                  </a:lnTo>
                  <a:lnTo>
                    <a:pt x="544614" y="29385"/>
                  </a:lnTo>
                  <a:lnTo>
                    <a:pt x="489700" y="30933"/>
                  </a:lnTo>
                  <a:lnTo>
                    <a:pt x="440675" y="31392"/>
                  </a:lnTo>
                  <a:lnTo>
                    <a:pt x="389104" y="31528"/>
                  </a:lnTo>
                  <a:lnTo>
                    <a:pt x="330454" y="37163"/>
                  </a:lnTo>
                  <a:lnTo>
                    <a:pt x="275499" y="41136"/>
                  </a:lnTo>
                  <a:lnTo>
                    <a:pt x="226559" y="41824"/>
                  </a:lnTo>
                  <a:lnTo>
                    <a:pt x="175013" y="42028"/>
                  </a:lnTo>
                  <a:lnTo>
                    <a:pt x="122696" y="42088"/>
                  </a:lnTo>
                  <a:lnTo>
                    <a:pt x="71320" y="42106"/>
                  </a:lnTo>
                  <a:lnTo>
                    <a:pt x="20804" y="3899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948186" y="3084849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10529"/>
                  </a:moveTo>
                  <a:lnTo>
                    <a:pt x="79606" y="7409"/>
                  </a:lnTo>
                  <a:lnTo>
                    <a:pt x="36456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4170926" y="2937450"/>
            <a:ext cx="1588163" cy="400084"/>
            <a:chOff x="4170926" y="2937450"/>
            <a:chExt cx="1588163" cy="400084"/>
          </a:xfrm>
        </p:grpSpPr>
        <p:sp>
          <p:nvSpPr>
            <p:cNvPr id="122" name="Freeform 121"/>
            <p:cNvSpPr/>
            <p:nvPr/>
          </p:nvSpPr>
          <p:spPr>
            <a:xfrm>
              <a:off x="4170926" y="2943273"/>
              <a:ext cx="250174" cy="394261"/>
            </a:xfrm>
            <a:custGeom>
              <a:avLst/>
              <a:gdLst/>
              <a:ahLst/>
              <a:cxnLst/>
              <a:rect l="0" t="0" r="0" b="0"/>
              <a:pathLst>
                <a:path w="250174" h="394261">
                  <a:moveTo>
                    <a:pt x="51001" y="394260"/>
                  </a:moveTo>
                  <a:lnTo>
                    <a:pt x="42668" y="356782"/>
                  </a:lnTo>
                  <a:lnTo>
                    <a:pt x="40906" y="305359"/>
                  </a:lnTo>
                  <a:lnTo>
                    <a:pt x="32153" y="248971"/>
                  </a:lnTo>
                  <a:lnTo>
                    <a:pt x="22540" y="199783"/>
                  </a:lnTo>
                  <a:lnTo>
                    <a:pt x="13452" y="149334"/>
                  </a:lnTo>
                  <a:lnTo>
                    <a:pt x="6669" y="92893"/>
                  </a:lnTo>
                  <a:lnTo>
                    <a:pt x="0" y="42013"/>
                  </a:lnTo>
                  <a:lnTo>
                    <a:pt x="4434" y="6401"/>
                  </a:lnTo>
                  <a:lnTo>
                    <a:pt x="8258" y="1157"/>
                  </a:lnTo>
                  <a:lnTo>
                    <a:pt x="13147" y="0"/>
                  </a:lnTo>
                  <a:lnTo>
                    <a:pt x="18746" y="1569"/>
                  </a:lnTo>
                  <a:lnTo>
                    <a:pt x="23649" y="7294"/>
                  </a:lnTo>
                  <a:lnTo>
                    <a:pt x="55652" y="69120"/>
                  </a:lnTo>
                  <a:lnTo>
                    <a:pt x="82812" y="124578"/>
                  </a:lnTo>
                  <a:lnTo>
                    <a:pt x="110707" y="185922"/>
                  </a:lnTo>
                  <a:lnTo>
                    <a:pt x="152781" y="247596"/>
                  </a:lnTo>
                  <a:lnTo>
                    <a:pt x="194891" y="304508"/>
                  </a:lnTo>
                  <a:lnTo>
                    <a:pt x="203080" y="308689"/>
                  </a:lnTo>
                  <a:lnTo>
                    <a:pt x="221537" y="310215"/>
                  </a:lnTo>
                  <a:lnTo>
                    <a:pt x="227862" y="305475"/>
                  </a:lnTo>
                  <a:lnTo>
                    <a:pt x="234891" y="287730"/>
                  </a:lnTo>
                  <a:lnTo>
                    <a:pt x="246639" y="237040"/>
                  </a:lnTo>
                  <a:lnTo>
                    <a:pt x="250173" y="175035"/>
                  </a:lnTo>
                  <a:lnTo>
                    <a:pt x="245281" y="122969"/>
                  </a:lnTo>
                  <a:lnTo>
                    <a:pt x="241456" y="70484"/>
                  </a:lnTo>
                  <a:lnTo>
                    <a:pt x="240514" y="152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511136" y="3148020"/>
              <a:ext cx="79290" cy="115395"/>
            </a:xfrm>
            <a:custGeom>
              <a:avLst/>
              <a:gdLst/>
              <a:ahLst/>
              <a:cxnLst/>
              <a:rect l="0" t="0" r="0" b="0"/>
              <a:pathLst>
                <a:path w="79290" h="115395">
                  <a:moveTo>
                    <a:pt x="5589" y="0"/>
                  </a:moveTo>
                  <a:lnTo>
                    <a:pt x="0" y="16768"/>
                  </a:lnTo>
                  <a:lnTo>
                    <a:pt x="4044" y="75446"/>
                  </a:lnTo>
                  <a:lnTo>
                    <a:pt x="4559" y="88902"/>
                  </a:lnTo>
                  <a:lnTo>
                    <a:pt x="8412" y="99042"/>
                  </a:lnTo>
                  <a:lnTo>
                    <a:pt x="22052" y="113429"/>
                  </a:lnTo>
                  <a:lnTo>
                    <a:pt x="30602" y="115394"/>
                  </a:lnTo>
                  <a:lnTo>
                    <a:pt x="49461" y="111338"/>
                  </a:lnTo>
                  <a:lnTo>
                    <a:pt x="55894" y="104641"/>
                  </a:lnTo>
                  <a:lnTo>
                    <a:pt x="63042" y="84722"/>
                  </a:lnTo>
                  <a:lnTo>
                    <a:pt x="71126" y="26437"/>
                  </a:lnTo>
                  <a:lnTo>
                    <a:pt x="7928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632538" y="3147561"/>
              <a:ext cx="189515" cy="116274"/>
            </a:xfrm>
            <a:custGeom>
              <a:avLst/>
              <a:gdLst/>
              <a:ahLst/>
              <a:cxnLst/>
              <a:rect l="0" t="0" r="0" b="0"/>
              <a:pathLst>
                <a:path w="189515" h="116274">
                  <a:moveTo>
                    <a:pt x="0" y="10988"/>
                  </a:moveTo>
                  <a:lnTo>
                    <a:pt x="20244" y="54951"/>
                  </a:lnTo>
                  <a:lnTo>
                    <a:pt x="22855" y="57844"/>
                  </a:lnTo>
                  <a:lnTo>
                    <a:pt x="23426" y="56263"/>
                  </a:lnTo>
                  <a:lnTo>
                    <a:pt x="21525" y="22921"/>
                  </a:lnTo>
                  <a:lnTo>
                    <a:pt x="24879" y="14264"/>
                  </a:lnTo>
                  <a:lnTo>
                    <a:pt x="37964" y="1525"/>
                  </a:lnTo>
                  <a:lnTo>
                    <a:pt x="46366" y="0"/>
                  </a:lnTo>
                  <a:lnTo>
                    <a:pt x="65061" y="4545"/>
                  </a:lnTo>
                  <a:lnTo>
                    <a:pt x="78829" y="17483"/>
                  </a:lnTo>
                  <a:lnTo>
                    <a:pt x="97200" y="54385"/>
                  </a:lnTo>
                  <a:lnTo>
                    <a:pt x="99895" y="56297"/>
                  </a:lnTo>
                  <a:lnTo>
                    <a:pt x="101692" y="52892"/>
                  </a:lnTo>
                  <a:lnTo>
                    <a:pt x="110165" y="19395"/>
                  </a:lnTo>
                  <a:lnTo>
                    <a:pt x="115557" y="11913"/>
                  </a:lnTo>
                  <a:lnTo>
                    <a:pt x="130908" y="481"/>
                  </a:lnTo>
                  <a:lnTo>
                    <a:pt x="138745" y="474"/>
                  </a:lnTo>
                  <a:lnTo>
                    <a:pt x="146309" y="3978"/>
                  </a:lnTo>
                  <a:lnTo>
                    <a:pt x="159783" y="17231"/>
                  </a:lnTo>
                  <a:lnTo>
                    <a:pt x="181815" y="64453"/>
                  </a:lnTo>
                  <a:lnTo>
                    <a:pt x="189514" y="1162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864165" y="3092174"/>
              <a:ext cx="103728" cy="182189"/>
            </a:xfrm>
            <a:custGeom>
              <a:avLst/>
              <a:gdLst/>
              <a:ahLst/>
              <a:cxnLst/>
              <a:rect l="0" t="0" r="0" b="0"/>
              <a:pathLst>
                <a:path w="103728" h="182189">
                  <a:moveTo>
                    <a:pt x="0" y="87432"/>
                  </a:moveTo>
                  <a:lnTo>
                    <a:pt x="42692" y="84312"/>
                  </a:lnTo>
                  <a:lnTo>
                    <a:pt x="62259" y="77857"/>
                  </a:lnTo>
                  <a:lnTo>
                    <a:pt x="78753" y="67188"/>
                  </a:lnTo>
                  <a:lnTo>
                    <a:pt x="101193" y="42439"/>
                  </a:lnTo>
                  <a:lnTo>
                    <a:pt x="103727" y="34040"/>
                  </a:lnTo>
                  <a:lnTo>
                    <a:pt x="103077" y="26101"/>
                  </a:lnTo>
                  <a:lnTo>
                    <a:pt x="100304" y="18469"/>
                  </a:lnTo>
                  <a:lnTo>
                    <a:pt x="87863" y="6869"/>
                  </a:lnTo>
                  <a:lnTo>
                    <a:pt x="79633" y="2138"/>
                  </a:lnTo>
                  <a:lnTo>
                    <a:pt x="61129" y="0"/>
                  </a:lnTo>
                  <a:lnTo>
                    <a:pt x="51281" y="1068"/>
                  </a:lnTo>
                  <a:lnTo>
                    <a:pt x="43546" y="5290"/>
                  </a:lnTo>
                  <a:lnTo>
                    <a:pt x="31833" y="19339"/>
                  </a:lnTo>
                  <a:lnTo>
                    <a:pt x="18661" y="46979"/>
                  </a:lnTo>
                  <a:lnTo>
                    <a:pt x="12938" y="82985"/>
                  </a:lnTo>
                  <a:lnTo>
                    <a:pt x="16832" y="123289"/>
                  </a:lnTo>
                  <a:lnTo>
                    <a:pt x="28539" y="144703"/>
                  </a:lnTo>
                  <a:lnTo>
                    <a:pt x="45439" y="160849"/>
                  </a:lnTo>
                  <a:lnTo>
                    <a:pt x="84229" y="1821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031139" y="3124379"/>
              <a:ext cx="85712" cy="151424"/>
            </a:xfrm>
            <a:custGeom>
              <a:avLst/>
              <a:gdLst/>
              <a:ahLst/>
              <a:cxnLst/>
              <a:rect l="0" t="0" r="0" b="0"/>
              <a:pathLst>
                <a:path w="85712" h="151424">
                  <a:moveTo>
                    <a:pt x="1482" y="55227"/>
                  </a:moveTo>
                  <a:lnTo>
                    <a:pt x="16137" y="113844"/>
                  </a:lnTo>
                  <a:lnTo>
                    <a:pt x="31821" y="148634"/>
                  </a:lnTo>
                  <a:lnTo>
                    <a:pt x="34576" y="151423"/>
                  </a:lnTo>
                  <a:lnTo>
                    <a:pt x="35244" y="148604"/>
                  </a:lnTo>
                  <a:lnTo>
                    <a:pt x="21806" y="93176"/>
                  </a:lnTo>
                  <a:lnTo>
                    <a:pt x="14025" y="69753"/>
                  </a:lnTo>
                  <a:lnTo>
                    <a:pt x="0" y="42243"/>
                  </a:lnTo>
                  <a:lnTo>
                    <a:pt x="43" y="22550"/>
                  </a:lnTo>
                  <a:lnTo>
                    <a:pt x="5202" y="14725"/>
                  </a:lnTo>
                  <a:lnTo>
                    <a:pt x="23413" y="2911"/>
                  </a:lnTo>
                  <a:lnTo>
                    <a:pt x="43985" y="0"/>
                  </a:lnTo>
                  <a:lnTo>
                    <a:pt x="85711" y="25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156450" y="3134547"/>
              <a:ext cx="139385" cy="118759"/>
            </a:xfrm>
            <a:custGeom>
              <a:avLst/>
              <a:gdLst/>
              <a:ahLst/>
              <a:cxnLst/>
              <a:rect l="0" t="0" r="0" b="0"/>
              <a:pathLst>
                <a:path w="139385" h="118759">
                  <a:moveTo>
                    <a:pt x="97270" y="24002"/>
                  </a:moveTo>
                  <a:lnTo>
                    <a:pt x="53307" y="283"/>
                  </a:lnTo>
                  <a:lnTo>
                    <a:pt x="43395" y="0"/>
                  </a:lnTo>
                  <a:lnTo>
                    <a:pt x="23022" y="5926"/>
                  </a:lnTo>
                  <a:lnTo>
                    <a:pt x="8509" y="19477"/>
                  </a:lnTo>
                  <a:lnTo>
                    <a:pt x="3001" y="28005"/>
                  </a:lnTo>
                  <a:lnTo>
                    <a:pt x="0" y="46838"/>
                  </a:lnTo>
                  <a:lnTo>
                    <a:pt x="7606" y="87524"/>
                  </a:lnTo>
                  <a:lnTo>
                    <a:pt x="12928" y="95596"/>
                  </a:lnTo>
                  <a:lnTo>
                    <a:pt x="28199" y="107684"/>
                  </a:lnTo>
                  <a:lnTo>
                    <a:pt x="46685" y="110717"/>
                  </a:lnTo>
                  <a:lnTo>
                    <a:pt x="56527" y="109888"/>
                  </a:lnTo>
                  <a:lnTo>
                    <a:pt x="64259" y="105826"/>
                  </a:lnTo>
                  <a:lnTo>
                    <a:pt x="75970" y="91954"/>
                  </a:lnTo>
                  <a:lnTo>
                    <a:pt x="85783" y="54235"/>
                  </a:lnTo>
                  <a:lnTo>
                    <a:pt x="88443" y="54686"/>
                  </a:lnTo>
                  <a:lnTo>
                    <a:pt x="133463" y="112119"/>
                  </a:lnTo>
                  <a:lnTo>
                    <a:pt x="139384" y="1187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390590" y="2937450"/>
              <a:ext cx="52644" cy="305328"/>
            </a:xfrm>
            <a:custGeom>
              <a:avLst/>
              <a:gdLst/>
              <a:ahLst/>
              <a:cxnLst/>
              <a:rect l="0" t="0" r="0" b="0"/>
              <a:pathLst>
                <a:path w="52644" h="305328">
                  <a:moveTo>
                    <a:pt x="0" y="0"/>
                  </a:moveTo>
                  <a:lnTo>
                    <a:pt x="5589" y="62093"/>
                  </a:lnTo>
                  <a:lnTo>
                    <a:pt x="10723" y="120714"/>
                  </a:lnTo>
                  <a:lnTo>
                    <a:pt x="21789" y="181686"/>
                  </a:lnTo>
                  <a:lnTo>
                    <a:pt x="35240" y="244119"/>
                  </a:lnTo>
                  <a:lnTo>
                    <a:pt x="52643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327419" y="3084849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99311" y="0"/>
                  </a:lnTo>
                  <a:lnTo>
                    <a:pt x="46307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559046" y="3116435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48931"/>
                  </a:lnTo>
                  <a:lnTo>
                    <a:pt x="7236" y="110429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513445" y="3121261"/>
              <a:ext cx="84523" cy="122621"/>
            </a:xfrm>
            <a:custGeom>
              <a:avLst/>
              <a:gdLst/>
              <a:ahLst/>
              <a:cxnLst/>
              <a:rect l="0" t="0" r="0" b="0"/>
              <a:pathLst>
                <a:path w="84523" h="122621">
                  <a:moveTo>
                    <a:pt x="45601" y="79402"/>
                  </a:moveTo>
                  <a:lnTo>
                    <a:pt x="51190" y="62634"/>
                  </a:lnTo>
                  <a:lnTo>
                    <a:pt x="50815" y="45043"/>
                  </a:lnTo>
                  <a:lnTo>
                    <a:pt x="45579" y="25527"/>
                  </a:lnTo>
                  <a:lnTo>
                    <a:pt x="35453" y="5155"/>
                  </a:lnTo>
                  <a:lnTo>
                    <a:pt x="29477" y="658"/>
                  </a:lnTo>
                  <a:lnTo>
                    <a:pt x="23154" y="0"/>
                  </a:lnTo>
                  <a:lnTo>
                    <a:pt x="16598" y="1901"/>
                  </a:lnTo>
                  <a:lnTo>
                    <a:pt x="11058" y="6677"/>
                  </a:lnTo>
                  <a:lnTo>
                    <a:pt x="1783" y="21343"/>
                  </a:lnTo>
                  <a:lnTo>
                    <a:pt x="0" y="42680"/>
                  </a:lnTo>
                  <a:lnTo>
                    <a:pt x="8388" y="94505"/>
                  </a:lnTo>
                  <a:lnTo>
                    <a:pt x="13773" y="104678"/>
                  </a:lnTo>
                  <a:lnTo>
                    <a:pt x="29116" y="119102"/>
                  </a:lnTo>
                  <a:lnTo>
                    <a:pt x="38120" y="122246"/>
                  </a:lnTo>
                  <a:lnTo>
                    <a:pt x="57484" y="122620"/>
                  </a:lnTo>
                  <a:lnTo>
                    <a:pt x="65222" y="118743"/>
                  </a:lnTo>
                  <a:lnTo>
                    <a:pt x="76938" y="105076"/>
                  </a:lnTo>
                  <a:lnTo>
                    <a:pt x="84522" y="72061"/>
                  </a:lnTo>
                  <a:lnTo>
                    <a:pt x="81180" y="38233"/>
                  </a:lnTo>
                  <a:lnTo>
                    <a:pt x="76339" y="29729"/>
                  </a:lnTo>
                  <a:lnTo>
                    <a:pt x="45601" y="57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653803" y="3102411"/>
              <a:ext cx="105286" cy="175484"/>
            </a:xfrm>
            <a:custGeom>
              <a:avLst/>
              <a:gdLst/>
              <a:ahLst/>
              <a:cxnLst/>
              <a:rect l="0" t="0" r="0" b="0"/>
              <a:pathLst>
                <a:path w="105286" h="175484">
                  <a:moveTo>
                    <a:pt x="0" y="56138"/>
                  </a:moveTo>
                  <a:lnTo>
                    <a:pt x="17958" y="119566"/>
                  </a:lnTo>
                  <a:lnTo>
                    <a:pt x="36301" y="175483"/>
                  </a:lnTo>
                  <a:lnTo>
                    <a:pt x="17183" y="118214"/>
                  </a:lnTo>
                  <a:lnTo>
                    <a:pt x="12500" y="81810"/>
                  </a:lnTo>
                  <a:lnTo>
                    <a:pt x="16702" y="41388"/>
                  </a:lnTo>
                  <a:lnTo>
                    <a:pt x="21663" y="31097"/>
                  </a:lnTo>
                  <a:lnTo>
                    <a:pt x="36534" y="16543"/>
                  </a:lnTo>
                  <a:lnTo>
                    <a:pt x="64637" y="1772"/>
                  </a:lnTo>
                  <a:lnTo>
                    <a:pt x="81760" y="0"/>
                  </a:lnTo>
                  <a:lnTo>
                    <a:pt x="105285" y="34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6053886" y="2961423"/>
            <a:ext cx="1884602" cy="390172"/>
            <a:chOff x="6053886" y="2961423"/>
            <a:chExt cx="1884602" cy="390172"/>
          </a:xfrm>
        </p:grpSpPr>
        <p:sp>
          <p:nvSpPr>
            <p:cNvPr id="134" name="Freeform 133"/>
            <p:cNvSpPr/>
            <p:nvPr/>
          </p:nvSpPr>
          <p:spPr>
            <a:xfrm>
              <a:off x="6053886" y="2990093"/>
              <a:ext cx="279008" cy="157928"/>
            </a:xfrm>
            <a:custGeom>
              <a:avLst/>
              <a:gdLst/>
              <a:ahLst/>
              <a:cxnLst/>
              <a:rect l="0" t="0" r="0" b="0"/>
              <a:pathLst>
                <a:path w="279008" h="157928">
                  <a:moveTo>
                    <a:pt x="0" y="0"/>
                  </a:moveTo>
                  <a:lnTo>
                    <a:pt x="53875" y="17958"/>
                  </a:lnTo>
                  <a:lnTo>
                    <a:pt x="115922" y="38640"/>
                  </a:lnTo>
                  <a:lnTo>
                    <a:pt x="168470" y="56157"/>
                  </a:lnTo>
                  <a:lnTo>
                    <a:pt x="229434" y="65367"/>
                  </a:lnTo>
                  <a:lnTo>
                    <a:pt x="273308" y="77643"/>
                  </a:lnTo>
                  <a:lnTo>
                    <a:pt x="278131" y="82177"/>
                  </a:lnTo>
                  <a:lnTo>
                    <a:pt x="279007" y="87541"/>
                  </a:lnTo>
                  <a:lnTo>
                    <a:pt x="277252" y="93455"/>
                  </a:lnTo>
                  <a:lnTo>
                    <a:pt x="272572" y="98568"/>
                  </a:lnTo>
                  <a:lnTo>
                    <a:pt x="239845" y="115180"/>
                  </a:lnTo>
                  <a:lnTo>
                    <a:pt x="179633" y="133277"/>
                  </a:lnTo>
                  <a:lnTo>
                    <a:pt x="120794" y="147382"/>
                  </a:lnTo>
                  <a:lnTo>
                    <a:pt x="63171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148642" y="3211191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94149" y="8334"/>
                  </a:lnTo>
                  <a:lnTo>
                    <a:pt x="137136" y="10095"/>
                  </a:lnTo>
                  <a:lnTo>
                    <a:pt x="84020" y="17679"/>
                  </a:lnTo>
                  <a:lnTo>
                    <a:pt x="28988" y="203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572296" y="2961423"/>
              <a:ext cx="272656" cy="365583"/>
            </a:xfrm>
            <a:custGeom>
              <a:avLst/>
              <a:gdLst/>
              <a:ahLst/>
              <a:cxnLst/>
              <a:rect l="0" t="0" r="0" b="0"/>
              <a:pathLst>
                <a:path w="272656" h="365583">
                  <a:moveTo>
                    <a:pt x="113299" y="365582"/>
                  </a:moveTo>
                  <a:lnTo>
                    <a:pt x="102121" y="354403"/>
                  </a:lnTo>
                  <a:lnTo>
                    <a:pt x="85789" y="312854"/>
                  </a:lnTo>
                  <a:lnTo>
                    <a:pt x="71297" y="259587"/>
                  </a:lnTo>
                  <a:lnTo>
                    <a:pt x="57169" y="209594"/>
                  </a:lnTo>
                  <a:lnTo>
                    <a:pt x="43114" y="151452"/>
                  </a:lnTo>
                  <a:lnTo>
                    <a:pt x="25953" y="100626"/>
                  </a:lnTo>
                  <a:lnTo>
                    <a:pt x="3141" y="39185"/>
                  </a:lnTo>
                  <a:lnTo>
                    <a:pt x="0" y="13066"/>
                  </a:lnTo>
                  <a:lnTo>
                    <a:pt x="2671" y="5399"/>
                  </a:lnTo>
                  <a:lnTo>
                    <a:pt x="7962" y="1458"/>
                  </a:lnTo>
                  <a:lnTo>
                    <a:pt x="14998" y="0"/>
                  </a:lnTo>
                  <a:lnTo>
                    <a:pt x="41670" y="3538"/>
                  </a:lnTo>
                  <a:lnTo>
                    <a:pt x="80952" y="23619"/>
                  </a:lnTo>
                  <a:lnTo>
                    <a:pt x="142440" y="70899"/>
                  </a:lnTo>
                  <a:lnTo>
                    <a:pt x="193875" y="125513"/>
                  </a:lnTo>
                  <a:lnTo>
                    <a:pt x="236120" y="186780"/>
                  </a:lnTo>
                  <a:lnTo>
                    <a:pt x="268106" y="242383"/>
                  </a:lnTo>
                  <a:lnTo>
                    <a:pt x="272655" y="255374"/>
                  </a:lnTo>
                  <a:lnTo>
                    <a:pt x="271473" y="279166"/>
                  </a:lnTo>
                  <a:lnTo>
                    <a:pt x="263148" y="300268"/>
                  </a:lnTo>
                  <a:lnTo>
                    <a:pt x="251649" y="317447"/>
                  </a:lnTo>
                  <a:lnTo>
                    <a:pt x="235620" y="329760"/>
                  </a:lnTo>
                  <a:lnTo>
                    <a:pt x="196733" y="347197"/>
                  </a:lnTo>
                  <a:lnTo>
                    <a:pt x="139567" y="354019"/>
                  </a:lnTo>
                  <a:lnTo>
                    <a:pt x="113299" y="3550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857119" y="3176402"/>
              <a:ext cx="103953" cy="163985"/>
            </a:xfrm>
            <a:custGeom>
              <a:avLst/>
              <a:gdLst/>
              <a:ahLst/>
              <a:cxnLst/>
              <a:rect l="0" t="0" r="0" b="0"/>
              <a:pathLst>
                <a:path w="103953" h="163985">
                  <a:moveTo>
                    <a:pt x="7461" y="87432"/>
                  </a:moveTo>
                  <a:lnTo>
                    <a:pt x="50153" y="84312"/>
                  </a:lnTo>
                  <a:lnTo>
                    <a:pt x="69719" y="77857"/>
                  </a:lnTo>
                  <a:lnTo>
                    <a:pt x="86214" y="67188"/>
                  </a:lnTo>
                  <a:lnTo>
                    <a:pt x="98224" y="51529"/>
                  </a:lnTo>
                  <a:lnTo>
                    <a:pt x="103065" y="42439"/>
                  </a:lnTo>
                  <a:lnTo>
                    <a:pt x="103952" y="34040"/>
                  </a:lnTo>
                  <a:lnTo>
                    <a:pt x="98699" y="18469"/>
                  </a:lnTo>
                  <a:lnTo>
                    <a:pt x="85446" y="6869"/>
                  </a:lnTo>
                  <a:lnTo>
                    <a:pt x="76998" y="2138"/>
                  </a:lnTo>
                  <a:lnTo>
                    <a:pt x="58254" y="0"/>
                  </a:lnTo>
                  <a:lnTo>
                    <a:pt x="39394" y="4120"/>
                  </a:lnTo>
                  <a:lnTo>
                    <a:pt x="23213" y="13749"/>
                  </a:lnTo>
                  <a:lnTo>
                    <a:pt x="11343" y="28948"/>
                  </a:lnTo>
                  <a:lnTo>
                    <a:pt x="3337" y="48571"/>
                  </a:lnTo>
                  <a:lnTo>
                    <a:pt x="0" y="85926"/>
                  </a:lnTo>
                  <a:lnTo>
                    <a:pt x="7070" y="124290"/>
                  </a:lnTo>
                  <a:lnTo>
                    <a:pt x="17426" y="143198"/>
                  </a:lnTo>
                  <a:lnTo>
                    <a:pt x="32947" y="156280"/>
                  </a:lnTo>
                  <a:lnTo>
                    <a:pt x="41999" y="161407"/>
                  </a:lnTo>
                  <a:lnTo>
                    <a:pt x="61416" y="163984"/>
                  </a:lnTo>
                  <a:lnTo>
                    <a:pt x="91689" y="1611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011979" y="3160018"/>
              <a:ext cx="147400" cy="191577"/>
            </a:xfrm>
            <a:custGeom>
              <a:avLst/>
              <a:gdLst/>
              <a:ahLst/>
              <a:cxnLst/>
              <a:rect l="0" t="0" r="0" b="0"/>
              <a:pathLst>
                <a:path w="147400" h="191577">
                  <a:moveTo>
                    <a:pt x="0" y="72230"/>
                  </a:moveTo>
                  <a:lnTo>
                    <a:pt x="3119" y="114922"/>
                  </a:lnTo>
                  <a:lnTo>
                    <a:pt x="21331" y="177566"/>
                  </a:lnTo>
                  <a:lnTo>
                    <a:pt x="25858" y="191576"/>
                  </a:lnTo>
                  <a:lnTo>
                    <a:pt x="14396" y="145590"/>
                  </a:lnTo>
                  <a:lnTo>
                    <a:pt x="11292" y="92527"/>
                  </a:lnTo>
                  <a:lnTo>
                    <a:pt x="16268" y="42574"/>
                  </a:lnTo>
                  <a:lnTo>
                    <a:pt x="30816" y="9631"/>
                  </a:lnTo>
                  <a:lnTo>
                    <a:pt x="38092" y="3591"/>
                  </a:lnTo>
                  <a:lnTo>
                    <a:pt x="46452" y="735"/>
                  </a:lnTo>
                  <a:lnTo>
                    <a:pt x="55534" y="0"/>
                  </a:lnTo>
                  <a:lnTo>
                    <a:pt x="71865" y="5423"/>
                  </a:lnTo>
                  <a:lnTo>
                    <a:pt x="101413" y="27968"/>
                  </a:lnTo>
                  <a:lnTo>
                    <a:pt x="117137" y="53656"/>
                  </a:lnTo>
                  <a:lnTo>
                    <a:pt x="136583" y="107263"/>
                  </a:lnTo>
                  <a:lnTo>
                    <a:pt x="147399" y="1459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215051" y="3155776"/>
              <a:ext cx="140214" cy="176952"/>
            </a:xfrm>
            <a:custGeom>
              <a:avLst/>
              <a:gdLst/>
              <a:ahLst/>
              <a:cxnLst/>
              <a:rect l="0" t="0" r="0" b="0"/>
              <a:pathLst>
                <a:path w="140214" h="176952">
                  <a:moveTo>
                    <a:pt x="81198" y="13301"/>
                  </a:moveTo>
                  <a:lnTo>
                    <a:pt x="70019" y="2123"/>
                  </a:lnTo>
                  <a:lnTo>
                    <a:pt x="63217" y="0"/>
                  </a:lnTo>
                  <a:lnTo>
                    <a:pt x="46301" y="760"/>
                  </a:lnTo>
                  <a:lnTo>
                    <a:pt x="30202" y="8118"/>
                  </a:lnTo>
                  <a:lnTo>
                    <a:pt x="22635" y="13355"/>
                  </a:lnTo>
                  <a:lnTo>
                    <a:pt x="11106" y="28533"/>
                  </a:lnTo>
                  <a:lnTo>
                    <a:pt x="3252" y="48147"/>
                  </a:lnTo>
                  <a:lnTo>
                    <a:pt x="0" y="84327"/>
                  </a:lnTo>
                  <a:lnTo>
                    <a:pt x="7097" y="117794"/>
                  </a:lnTo>
                  <a:lnTo>
                    <a:pt x="29862" y="157424"/>
                  </a:lnTo>
                  <a:lnTo>
                    <a:pt x="36445" y="165535"/>
                  </a:lnTo>
                  <a:lnTo>
                    <a:pt x="56238" y="174547"/>
                  </a:lnTo>
                  <a:lnTo>
                    <a:pt x="68068" y="176951"/>
                  </a:lnTo>
                  <a:lnTo>
                    <a:pt x="78293" y="176213"/>
                  </a:lnTo>
                  <a:lnTo>
                    <a:pt x="95894" y="169155"/>
                  </a:lnTo>
                  <a:lnTo>
                    <a:pt x="118957" y="152027"/>
                  </a:lnTo>
                  <a:lnTo>
                    <a:pt x="130345" y="132669"/>
                  </a:lnTo>
                  <a:lnTo>
                    <a:pt x="140213" y="95463"/>
                  </a:lnTo>
                  <a:lnTo>
                    <a:pt x="140018" y="57923"/>
                  </a:lnTo>
                  <a:lnTo>
                    <a:pt x="134246" y="36643"/>
                  </a:lnTo>
                  <a:lnTo>
                    <a:pt x="123881" y="19386"/>
                  </a:lnTo>
                  <a:lnTo>
                    <a:pt x="111476" y="10156"/>
                  </a:lnTo>
                  <a:lnTo>
                    <a:pt x="91726" y="27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380476" y="3121456"/>
              <a:ext cx="231628" cy="195021"/>
            </a:xfrm>
            <a:custGeom>
              <a:avLst/>
              <a:gdLst/>
              <a:ahLst/>
              <a:cxnLst/>
              <a:rect l="0" t="0" r="0" b="0"/>
              <a:pathLst>
                <a:path w="231628" h="195021">
                  <a:moveTo>
                    <a:pt x="0" y="58150"/>
                  </a:moveTo>
                  <a:lnTo>
                    <a:pt x="25194" y="112025"/>
                  </a:lnTo>
                  <a:lnTo>
                    <a:pt x="46541" y="167052"/>
                  </a:lnTo>
                  <a:lnTo>
                    <a:pt x="27702" y="104112"/>
                  </a:lnTo>
                  <a:lnTo>
                    <a:pt x="16304" y="57740"/>
                  </a:lnTo>
                  <a:lnTo>
                    <a:pt x="18165" y="31841"/>
                  </a:lnTo>
                  <a:lnTo>
                    <a:pt x="22639" y="24233"/>
                  </a:lnTo>
                  <a:lnTo>
                    <a:pt x="29131" y="20331"/>
                  </a:lnTo>
                  <a:lnTo>
                    <a:pt x="36968" y="18899"/>
                  </a:lnTo>
                  <a:lnTo>
                    <a:pt x="44533" y="20284"/>
                  </a:lnTo>
                  <a:lnTo>
                    <a:pt x="59177" y="28063"/>
                  </a:lnTo>
                  <a:lnTo>
                    <a:pt x="80575" y="51185"/>
                  </a:lnTo>
                  <a:lnTo>
                    <a:pt x="96145" y="80263"/>
                  </a:lnTo>
                  <a:lnTo>
                    <a:pt x="99191" y="82250"/>
                  </a:lnTo>
                  <a:lnTo>
                    <a:pt x="101223" y="78896"/>
                  </a:lnTo>
                  <a:lnTo>
                    <a:pt x="111168" y="20399"/>
                  </a:lnTo>
                  <a:lnTo>
                    <a:pt x="116226" y="11926"/>
                  </a:lnTo>
                  <a:lnTo>
                    <a:pt x="124277" y="6277"/>
                  </a:lnTo>
                  <a:lnTo>
                    <a:pt x="145702" y="0"/>
                  </a:lnTo>
                  <a:lnTo>
                    <a:pt x="155626" y="666"/>
                  </a:lnTo>
                  <a:lnTo>
                    <a:pt x="172893" y="7645"/>
                  </a:lnTo>
                  <a:lnTo>
                    <a:pt x="195767" y="30317"/>
                  </a:lnTo>
                  <a:lnTo>
                    <a:pt x="216052" y="77825"/>
                  </a:lnTo>
                  <a:lnTo>
                    <a:pt x="228204" y="132269"/>
                  </a:lnTo>
                  <a:lnTo>
                    <a:pt x="231627" y="1950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696331" y="3158549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3120" y="54144"/>
                  </a:lnTo>
                  <a:lnTo>
                    <a:pt x="9066" y="109091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685803" y="307432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791088" y="3178849"/>
              <a:ext cx="147400" cy="137628"/>
            </a:xfrm>
            <a:custGeom>
              <a:avLst/>
              <a:gdLst/>
              <a:ahLst/>
              <a:cxnLst/>
              <a:rect l="0" t="0" r="0" b="0"/>
              <a:pathLst>
                <a:path w="147400" h="137628">
                  <a:moveTo>
                    <a:pt x="0" y="32342"/>
                  </a:moveTo>
                  <a:lnTo>
                    <a:pt x="14654" y="85370"/>
                  </a:lnTo>
                  <a:lnTo>
                    <a:pt x="19792" y="125052"/>
                  </a:lnTo>
                  <a:lnTo>
                    <a:pt x="19512" y="103356"/>
                  </a:lnTo>
                  <a:lnTo>
                    <a:pt x="14880" y="73660"/>
                  </a:lnTo>
                  <a:lnTo>
                    <a:pt x="25602" y="21709"/>
                  </a:lnTo>
                  <a:lnTo>
                    <a:pt x="31105" y="13555"/>
                  </a:lnTo>
                  <a:lnTo>
                    <a:pt x="46580" y="1376"/>
                  </a:lnTo>
                  <a:lnTo>
                    <a:pt x="55620" y="0"/>
                  </a:lnTo>
                  <a:lnTo>
                    <a:pt x="75023" y="4710"/>
                  </a:lnTo>
                  <a:lnTo>
                    <a:pt x="92225" y="17722"/>
                  </a:lnTo>
                  <a:lnTo>
                    <a:pt x="106500" y="35203"/>
                  </a:lnTo>
                  <a:lnTo>
                    <a:pt x="132851" y="95764"/>
                  </a:lnTo>
                  <a:lnTo>
                    <a:pt x="147399" y="137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7982430" y="2916393"/>
            <a:ext cx="703581" cy="408637"/>
            <a:chOff x="7982430" y="2916393"/>
            <a:chExt cx="703581" cy="408637"/>
          </a:xfrm>
        </p:grpSpPr>
        <p:sp>
          <p:nvSpPr>
            <p:cNvPr id="145" name="Freeform 144"/>
            <p:cNvSpPr/>
            <p:nvPr/>
          </p:nvSpPr>
          <p:spPr>
            <a:xfrm>
              <a:off x="7982430" y="3113272"/>
              <a:ext cx="166628" cy="211758"/>
            </a:xfrm>
            <a:custGeom>
              <a:avLst/>
              <a:gdLst/>
              <a:ahLst/>
              <a:cxnLst/>
              <a:rect l="0" t="0" r="0" b="0"/>
              <a:pathLst>
                <a:path w="166628" h="211758">
                  <a:moveTo>
                    <a:pt x="166627" y="87391"/>
                  </a:moveTo>
                  <a:lnTo>
                    <a:pt x="146383" y="43428"/>
                  </a:lnTo>
                  <a:lnTo>
                    <a:pt x="127223" y="18733"/>
                  </a:lnTo>
                  <a:lnTo>
                    <a:pt x="101140" y="2187"/>
                  </a:lnTo>
                  <a:lnTo>
                    <a:pt x="81370" y="0"/>
                  </a:lnTo>
                  <a:lnTo>
                    <a:pt x="62054" y="4097"/>
                  </a:lnTo>
                  <a:lnTo>
                    <a:pt x="45671" y="13717"/>
                  </a:lnTo>
                  <a:lnTo>
                    <a:pt x="23293" y="37875"/>
                  </a:lnTo>
                  <a:lnTo>
                    <a:pt x="7434" y="72849"/>
                  </a:lnTo>
                  <a:lnTo>
                    <a:pt x="0" y="126589"/>
                  </a:lnTo>
                  <a:lnTo>
                    <a:pt x="1052" y="165946"/>
                  </a:lnTo>
                  <a:lnTo>
                    <a:pt x="9590" y="185085"/>
                  </a:lnTo>
                  <a:lnTo>
                    <a:pt x="27551" y="209014"/>
                  </a:lnTo>
                  <a:lnTo>
                    <a:pt x="35305" y="211757"/>
                  </a:lnTo>
                  <a:lnTo>
                    <a:pt x="53279" y="208565"/>
                  </a:lnTo>
                  <a:lnTo>
                    <a:pt x="69846" y="196228"/>
                  </a:lnTo>
                  <a:lnTo>
                    <a:pt x="83839" y="179047"/>
                  </a:lnTo>
                  <a:lnTo>
                    <a:pt x="98293" y="147303"/>
                  </a:lnTo>
                  <a:lnTo>
                    <a:pt x="106231" y="117918"/>
                  </a:lnTo>
                  <a:lnTo>
                    <a:pt x="109986" y="111252"/>
                  </a:lnTo>
                  <a:lnTo>
                    <a:pt x="113658" y="110317"/>
                  </a:lnTo>
                  <a:lnTo>
                    <a:pt x="117277" y="113204"/>
                  </a:lnTo>
                  <a:lnTo>
                    <a:pt x="144121" y="156843"/>
                  </a:lnTo>
                  <a:lnTo>
                    <a:pt x="153895" y="165052"/>
                  </a:lnTo>
                  <a:lnTo>
                    <a:pt x="166627" y="1716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8244247" y="2916393"/>
              <a:ext cx="10096" cy="357970"/>
            </a:xfrm>
            <a:custGeom>
              <a:avLst/>
              <a:gdLst/>
              <a:ahLst/>
              <a:cxnLst/>
              <a:rect l="0" t="0" r="0" b="0"/>
              <a:pathLst>
                <a:path w="10096" h="357970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5284" y="144851"/>
                  </a:lnTo>
                  <a:lnTo>
                    <a:pt x="8670" y="202406"/>
                  </a:lnTo>
                  <a:lnTo>
                    <a:pt x="9673" y="252735"/>
                  </a:lnTo>
                  <a:lnTo>
                    <a:pt x="10012" y="310493"/>
                  </a:lnTo>
                  <a:lnTo>
                    <a:pt x="10095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8106943" y="3086995"/>
              <a:ext cx="273742" cy="18912"/>
            </a:xfrm>
            <a:custGeom>
              <a:avLst/>
              <a:gdLst/>
              <a:ahLst/>
              <a:cxnLst/>
              <a:rect l="0" t="0" r="0" b="0"/>
              <a:pathLst>
                <a:path w="273742" h="18912">
                  <a:moveTo>
                    <a:pt x="273741" y="8383"/>
                  </a:moveTo>
                  <a:lnTo>
                    <a:pt x="215124" y="2794"/>
                  </a:lnTo>
                  <a:lnTo>
                    <a:pt x="160950" y="0"/>
                  </a:lnTo>
                  <a:lnTo>
                    <a:pt x="102069" y="9500"/>
                  </a:lnTo>
                  <a:lnTo>
                    <a:pt x="40049" y="17052"/>
                  </a:lnTo>
                  <a:lnTo>
                    <a:pt x="0" y="189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8356868" y="3121374"/>
              <a:ext cx="121871" cy="165722"/>
            </a:xfrm>
            <a:custGeom>
              <a:avLst/>
              <a:gdLst/>
              <a:ahLst/>
              <a:cxnLst/>
              <a:rect l="0" t="0" r="0" b="0"/>
              <a:pathLst>
                <a:path w="121871" h="165722">
                  <a:moveTo>
                    <a:pt x="97515" y="5589"/>
                  </a:moveTo>
                  <a:lnTo>
                    <a:pt x="80747" y="0"/>
                  </a:lnTo>
                  <a:lnTo>
                    <a:pt x="63157" y="3495"/>
                  </a:lnTo>
                  <a:lnTo>
                    <a:pt x="44810" y="14017"/>
                  </a:lnTo>
                  <a:lnTo>
                    <a:pt x="28858" y="30392"/>
                  </a:lnTo>
                  <a:lnTo>
                    <a:pt x="7957" y="77906"/>
                  </a:lnTo>
                  <a:lnTo>
                    <a:pt x="0" y="104800"/>
                  </a:lnTo>
                  <a:lnTo>
                    <a:pt x="1923" y="129232"/>
                  </a:lnTo>
                  <a:lnTo>
                    <a:pt x="5711" y="140660"/>
                  </a:lnTo>
                  <a:lnTo>
                    <a:pt x="19279" y="156478"/>
                  </a:lnTo>
                  <a:lnTo>
                    <a:pt x="27810" y="162334"/>
                  </a:lnTo>
                  <a:lnTo>
                    <a:pt x="46648" y="165721"/>
                  </a:lnTo>
                  <a:lnTo>
                    <a:pt x="56585" y="164986"/>
                  </a:lnTo>
                  <a:lnTo>
                    <a:pt x="73865" y="157931"/>
                  </a:lnTo>
                  <a:lnTo>
                    <a:pt x="89344" y="145826"/>
                  </a:lnTo>
                  <a:lnTo>
                    <a:pt x="110042" y="119281"/>
                  </a:lnTo>
                  <a:lnTo>
                    <a:pt x="119851" y="99403"/>
                  </a:lnTo>
                  <a:lnTo>
                    <a:pt x="121870" y="78870"/>
                  </a:lnTo>
                  <a:lnTo>
                    <a:pt x="117698" y="58045"/>
                  </a:lnTo>
                  <a:lnTo>
                    <a:pt x="103365" y="30101"/>
                  </a:lnTo>
                  <a:lnTo>
                    <a:pt x="86987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8537226" y="3109207"/>
              <a:ext cx="148785" cy="138431"/>
            </a:xfrm>
            <a:custGeom>
              <a:avLst/>
              <a:gdLst/>
              <a:ahLst/>
              <a:cxnLst/>
              <a:rect l="0" t="0" r="0" b="0"/>
              <a:pathLst>
                <a:path w="148785" h="138431">
                  <a:moveTo>
                    <a:pt x="1385" y="38813"/>
                  </a:moveTo>
                  <a:lnTo>
                    <a:pt x="21629" y="97430"/>
                  </a:lnTo>
                  <a:lnTo>
                    <a:pt x="35199" y="132221"/>
                  </a:lnTo>
                  <a:lnTo>
                    <a:pt x="35626" y="137350"/>
                  </a:lnTo>
                  <a:lnTo>
                    <a:pt x="33571" y="138430"/>
                  </a:lnTo>
                  <a:lnTo>
                    <a:pt x="29861" y="136810"/>
                  </a:lnTo>
                  <a:lnTo>
                    <a:pt x="22620" y="125651"/>
                  </a:lnTo>
                  <a:lnTo>
                    <a:pt x="22" y="79885"/>
                  </a:lnTo>
                  <a:lnTo>
                    <a:pt x="0" y="59407"/>
                  </a:lnTo>
                  <a:lnTo>
                    <a:pt x="6564" y="28148"/>
                  </a:lnTo>
                  <a:lnTo>
                    <a:pt x="11856" y="20004"/>
                  </a:lnTo>
                  <a:lnTo>
                    <a:pt x="27096" y="7837"/>
                  </a:lnTo>
                  <a:lnTo>
                    <a:pt x="60996" y="0"/>
                  </a:lnTo>
                  <a:lnTo>
                    <a:pt x="124164" y="4587"/>
                  </a:lnTo>
                  <a:lnTo>
                    <a:pt x="148784" y="7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1" name="Group 180"/>
          <p:cNvGrpSpPr/>
          <p:nvPr/>
        </p:nvGrpSpPr>
        <p:grpSpPr>
          <a:xfrm>
            <a:off x="1717771" y="3411233"/>
            <a:ext cx="3580236" cy="705410"/>
            <a:chOff x="1717771" y="3411233"/>
            <a:chExt cx="3580236" cy="705410"/>
          </a:xfrm>
        </p:grpSpPr>
        <p:sp>
          <p:nvSpPr>
            <p:cNvPr id="151" name="Freeform 150"/>
            <p:cNvSpPr/>
            <p:nvPr/>
          </p:nvSpPr>
          <p:spPr>
            <a:xfrm>
              <a:off x="1717771" y="3505989"/>
              <a:ext cx="145774" cy="294123"/>
            </a:xfrm>
            <a:custGeom>
              <a:avLst/>
              <a:gdLst/>
              <a:ahLst/>
              <a:cxnLst/>
              <a:rect l="0" t="0" r="0" b="0"/>
              <a:pathLst>
                <a:path w="145774" h="294123">
                  <a:moveTo>
                    <a:pt x="19431" y="0"/>
                  </a:moveTo>
                  <a:lnTo>
                    <a:pt x="27764" y="37478"/>
                  </a:lnTo>
                  <a:lnTo>
                    <a:pt x="23936" y="94491"/>
                  </a:lnTo>
                  <a:lnTo>
                    <a:pt x="15176" y="144851"/>
                  </a:lnTo>
                  <a:lnTo>
                    <a:pt x="8972" y="205864"/>
                  </a:lnTo>
                  <a:lnTo>
                    <a:pt x="814" y="262976"/>
                  </a:lnTo>
                  <a:lnTo>
                    <a:pt x="0" y="277093"/>
                  </a:lnTo>
                  <a:lnTo>
                    <a:pt x="4137" y="285335"/>
                  </a:lnTo>
                  <a:lnTo>
                    <a:pt x="11575" y="289659"/>
                  </a:lnTo>
                  <a:lnTo>
                    <a:pt x="70302" y="294122"/>
                  </a:lnTo>
                  <a:lnTo>
                    <a:pt x="118820" y="291545"/>
                  </a:lnTo>
                  <a:lnTo>
                    <a:pt x="145773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1758259" y="3611274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57196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1768787" y="3458286"/>
              <a:ext cx="157929" cy="16119"/>
            </a:xfrm>
            <a:custGeom>
              <a:avLst/>
              <a:gdLst/>
              <a:ahLst/>
              <a:cxnLst/>
              <a:rect l="0" t="0" r="0" b="0"/>
              <a:pathLst>
                <a:path w="157929" h="16119">
                  <a:moveTo>
                    <a:pt x="157928" y="5589"/>
                  </a:moveTo>
                  <a:lnTo>
                    <a:pt x="141160" y="0"/>
                  </a:lnTo>
                  <a:lnTo>
                    <a:pt x="123569" y="375"/>
                  </a:lnTo>
                  <a:lnTo>
                    <a:pt x="66099" y="6073"/>
                  </a:lnTo>
                  <a:lnTo>
                    <a:pt x="24755" y="13787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1947772" y="3621803"/>
              <a:ext cx="126343" cy="147400"/>
            </a:xfrm>
            <a:custGeom>
              <a:avLst/>
              <a:gdLst/>
              <a:ahLst/>
              <a:cxnLst/>
              <a:rect l="0" t="0" r="0" b="0"/>
              <a:pathLst>
                <a:path w="126343" h="147400">
                  <a:moveTo>
                    <a:pt x="126342" y="0"/>
                  </a:moveTo>
                  <a:lnTo>
                    <a:pt x="87968" y="29308"/>
                  </a:lnTo>
                  <a:lnTo>
                    <a:pt x="38618" y="88003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1958300" y="3642860"/>
              <a:ext cx="126343" cy="115814"/>
            </a:xfrm>
            <a:custGeom>
              <a:avLst/>
              <a:gdLst/>
              <a:ahLst/>
              <a:cxnLst/>
              <a:rect l="0" t="0" r="0" b="0"/>
              <a:pathLst>
                <a:path w="126343" h="115814">
                  <a:moveTo>
                    <a:pt x="126342" y="115813"/>
                  </a:moveTo>
                  <a:lnTo>
                    <a:pt x="67779" y="66315"/>
                  </a:lnTo>
                  <a:lnTo>
                    <a:pt x="13691" y="136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2189927" y="35902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2179399" y="3748145"/>
              <a:ext cx="21057" cy="1"/>
            </a:xfrm>
            <a:custGeom>
              <a:avLst/>
              <a:gdLst/>
              <a:ahLst/>
              <a:cxnLst/>
              <a:rect l="0" t="0" r="0" b="0"/>
              <a:pathLst>
                <a:path w="21057" h="1">
                  <a:moveTo>
                    <a:pt x="21056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2758466" y="3411233"/>
              <a:ext cx="21058" cy="200042"/>
            </a:xfrm>
            <a:custGeom>
              <a:avLst/>
              <a:gdLst/>
              <a:ahLst/>
              <a:cxnLst/>
              <a:rect l="0" t="0" r="0" b="0"/>
              <a:pathLst>
                <a:path w="21058" h="200042">
                  <a:moveTo>
                    <a:pt x="0" y="0"/>
                  </a:moveTo>
                  <a:lnTo>
                    <a:pt x="5589" y="58617"/>
                  </a:lnTo>
                  <a:lnTo>
                    <a:pt x="10723" y="111621"/>
                  </a:lnTo>
                  <a:lnTo>
                    <a:pt x="19465" y="173493"/>
                  </a:lnTo>
                  <a:lnTo>
                    <a:pt x="21057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2844879" y="3421761"/>
              <a:ext cx="194969" cy="207458"/>
            </a:xfrm>
            <a:custGeom>
              <a:avLst/>
              <a:gdLst/>
              <a:ahLst/>
              <a:cxnLst/>
              <a:rect l="0" t="0" r="0" b="0"/>
              <a:pathLst>
                <a:path w="194969" h="207458">
                  <a:moveTo>
                    <a:pt x="103100" y="0"/>
                  </a:moveTo>
                  <a:lnTo>
                    <a:pt x="60408" y="3120"/>
                  </a:lnTo>
                  <a:lnTo>
                    <a:pt x="50072" y="5589"/>
                  </a:lnTo>
                  <a:lnTo>
                    <a:pt x="42012" y="10745"/>
                  </a:lnTo>
                  <a:lnTo>
                    <a:pt x="29936" y="25833"/>
                  </a:lnTo>
                  <a:lnTo>
                    <a:pt x="5189" y="84647"/>
                  </a:lnTo>
                  <a:lnTo>
                    <a:pt x="0" y="121527"/>
                  </a:lnTo>
                  <a:lnTo>
                    <a:pt x="4051" y="156501"/>
                  </a:lnTo>
                  <a:lnTo>
                    <a:pt x="12675" y="175231"/>
                  </a:lnTo>
                  <a:lnTo>
                    <a:pt x="18250" y="183501"/>
                  </a:lnTo>
                  <a:lnTo>
                    <a:pt x="33804" y="195810"/>
                  </a:lnTo>
                  <a:lnTo>
                    <a:pt x="53584" y="204010"/>
                  </a:lnTo>
                  <a:lnTo>
                    <a:pt x="89858" y="207457"/>
                  </a:lnTo>
                  <a:lnTo>
                    <a:pt x="144856" y="195660"/>
                  </a:lnTo>
                  <a:lnTo>
                    <a:pt x="171104" y="180156"/>
                  </a:lnTo>
                  <a:lnTo>
                    <a:pt x="183237" y="164298"/>
                  </a:lnTo>
                  <a:lnTo>
                    <a:pt x="191359" y="144381"/>
                  </a:lnTo>
                  <a:lnTo>
                    <a:pt x="194968" y="119932"/>
                  </a:lnTo>
                  <a:lnTo>
                    <a:pt x="190334" y="99706"/>
                  </a:lnTo>
                  <a:lnTo>
                    <a:pt x="168294" y="67658"/>
                  </a:lnTo>
                  <a:lnTo>
                    <a:pt x="135345" y="41138"/>
                  </a:lnTo>
                  <a:lnTo>
                    <a:pt x="113628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2726880" y="3653388"/>
              <a:ext cx="357970" cy="31587"/>
            </a:xfrm>
            <a:custGeom>
              <a:avLst/>
              <a:gdLst/>
              <a:ahLst/>
              <a:cxnLst/>
              <a:rect l="0" t="0" r="0" b="0"/>
              <a:pathLst>
                <a:path w="357970" h="31587">
                  <a:moveTo>
                    <a:pt x="357969" y="0"/>
                  </a:moveTo>
                  <a:lnTo>
                    <a:pt x="309039" y="0"/>
                  </a:lnTo>
                  <a:lnTo>
                    <a:pt x="249908" y="5589"/>
                  </a:lnTo>
                  <a:lnTo>
                    <a:pt x="201689" y="9065"/>
                  </a:lnTo>
                  <a:lnTo>
                    <a:pt x="150357" y="10095"/>
                  </a:lnTo>
                  <a:lnTo>
                    <a:pt x="87846" y="18849"/>
                  </a:lnTo>
                  <a:lnTo>
                    <a:pt x="29744" y="2872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2969036" y="3748145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0" y="0"/>
                  </a:moveTo>
                  <a:lnTo>
                    <a:pt x="0" y="48930"/>
                  </a:lnTo>
                  <a:lnTo>
                    <a:pt x="5589" y="108061"/>
                  </a:lnTo>
                  <a:lnTo>
                    <a:pt x="9553" y="164801"/>
                  </a:lnTo>
                  <a:lnTo>
                    <a:pt x="10336" y="211711"/>
                  </a:lnTo>
                  <a:lnTo>
                    <a:pt x="10528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2766535" y="3769202"/>
              <a:ext cx="181445" cy="140975"/>
            </a:xfrm>
            <a:custGeom>
              <a:avLst/>
              <a:gdLst/>
              <a:ahLst/>
              <a:cxnLst/>
              <a:rect l="0" t="0" r="0" b="0"/>
              <a:pathLst>
                <a:path w="181445" h="140975">
                  <a:moveTo>
                    <a:pt x="181444" y="84228"/>
                  </a:moveTo>
                  <a:lnTo>
                    <a:pt x="128739" y="103356"/>
                  </a:lnTo>
                  <a:lnTo>
                    <a:pt x="75075" y="132421"/>
                  </a:lnTo>
                  <a:lnTo>
                    <a:pt x="54620" y="139962"/>
                  </a:lnTo>
                  <a:lnTo>
                    <a:pt x="33831" y="140974"/>
                  </a:lnTo>
                  <a:lnTo>
                    <a:pt x="23374" y="139606"/>
                  </a:lnTo>
                  <a:lnTo>
                    <a:pt x="15232" y="135185"/>
                  </a:lnTo>
                  <a:lnTo>
                    <a:pt x="3067" y="120913"/>
                  </a:lnTo>
                  <a:lnTo>
                    <a:pt x="0" y="99752"/>
                  </a:lnTo>
                  <a:lnTo>
                    <a:pt x="10541" y="36706"/>
                  </a:lnTo>
                  <a:lnTo>
                    <a:pt x="2351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3126963" y="3937658"/>
              <a:ext cx="39961" cy="157928"/>
            </a:xfrm>
            <a:custGeom>
              <a:avLst/>
              <a:gdLst/>
              <a:ahLst/>
              <a:cxnLst/>
              <a:rect l="0" t="0" r="0" b="0"/>
              <a:pathLst>
                <a:path w="39961" h="157928">
                  <a:moveTo>
                    <a:pt x="0" y="0"/>
                  </a:moveTo>
                  <a:lnTo>
                    <a:pt x="27511" y="53875"/>
                  </a:lnTo>
                  <a:lnTo>
                    <a:pt x="38883" y="98119"/>
                  </a:lnTo>
                  <a:lnTo>
                    <a:pt x="39960" y="111036"/>
                  </a:lnTo>
                  <a:lnTo>
                    <a:pt x="34918" y="131628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3558632" y="3442818"/>
              <a:ext cx="31586" cy="221100"/>
            </a:xfrm>
            <a:custGeom>
              <a:avLst/>
              <a:gdLst/>
              <a:ahLst/>
              <a:cxnLst/>
              <a:rect l="0" t="0" r="0" b="0"/>
              <a:pathLst>
                <a:path w="31586" h="221100">
                  <a:moveTo>
                    <a:pt x="0" y="0"/>
                  </a:moveTo>
                  <a:lnTo>
                    <a:pt x="5589" y="58617"/>
                  </a:lnTo>
                  <a:lnTo>
                    <a:pt x="16788" y="120027"/>
                  </a:lnTo>
                  <a:lnTo>
                    <a:pt x="23333" y="178431"/>
                  </a:lnTo>
                  <a:lnTo>
                    <a:pt x="31585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3399085" y="3442818"/>
              <a:ext cx="180605" cy="134437"/>
            </a:xfrm>
            <a:custGeom>
              <a:avLst/>
              <a:gdLst/>
              <a:ahLst/>
              <a:cxnLst/>
              <a:rect l="0" t="0" r="0" b="0"/>
              <a:pathLst>
                <a:path w="180605" h="134437">
                  <a:moveTo>
                    <a:pt x="180604" y="115814"/>
                  </a:moveTo>
                  <a:lnTo>
                    <a:pt x="137912" y="118933"/>
                  </a:lnTo>
                  <a:lnTo>
                    <a:pt x="84601" y="132602"/>
                  </a:lnTo>
                  <a:lnTo>
                    <a:pt x="47003" y="134436"/>
                  </a:lnTo>
                  <a:lnTo>
                    <a:pt x="24130" y="130720"/>
                  </a:lnTo>
                  <a:lnTo>
                    <a:pt x="15456" y="125751"/>
                  </a:lnTo>
                  <a:lnTo>
                    <a:pt x="2700" y="110872"/>
                  </a:lnTo>
                  <a:lnTo>
                    <a:pt x="0" y="101990"/>
                  </a:lnTo>
                  <a:lnTo>
                    <a:pt x="1175" y="46620"/>
                  </a:lnTo>
                  <a:lnTo>
                    <a:pt x="1214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3421761" y="3664056"/>
              <a:ext cx="305328" cy="20919"/>
            </a:xfrm>
            <a:custGeom>
              <a:avLst/>
              <a:gdLst/>
              <a:ahLst/>
              <a:cxnLst/>
              <a:rect l="0" t="0" r="0" b="0"/>
              <a:pathLst>
                <a:path w="305328" h="20919">
                  <a:moveTo>
                    <a:pt x="305327" y="20918"/>
                  </a:moveTo>
                  <a:lnTo>
                    <a:pt x="267849" y="12585"/>
                  </a:lnTo>
                  <a:lnTo>
                    <a:pt x="208841" y="3443"/>
                  </a:lnTo>
                  <a:lnTo>
                    <a:pt x="148791" y="568"/>
                  </a:lnTo>
                  <a:lnTo>
                    <a:pt x="91522" y="0"/>
                  </a:lnTo>
                  <a:lnTo>
                    <a:pt x="31423" y="1058"/>
                  </a:lnTo>
                  <a:lnTo>
                    <a:pt x="0" y="103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3636794" y="3779730"/>
              <a:ext cx="16595" cy="178986"/>
            </a:xfrm>
            <a:custGeom>
              <a:avLst/>
              <a:gdLst/>
              <a:ahLst/>
              <a:cxnLst/>
              <a:rect l="0" t="0" r="0" b="0"/>
              <a:pathLst>
                <a:path w="16595" h="178986">
                  <a:moveTo>
                    <a:pt x="6066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7032" y="143153"/>
                  </a:lnTo>
                  <a:lnTo>
                    <a:pt x="14359" y="176196"/>
                  </a:lnTo>
                  <a:lnTo>
                    <a:pt x="16594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3498633" y="3779730"/>
              <a:ext cx="144228" cy="124880"/>
            </a:xfrm>
            <a:custGeom>
              <a:avLst/>
              <a:gdLst/>
              <a:ahLst/>
              <a:cxnLst/>
              <a:rect l="0" t="0" r="0" b="0"/>
              <a:pathLst>
                <a:path w="144228" h="124880">
                  <a:moveTo>
                    <a:pt x="144227" y="115814"/>
                  </a:moveTo>
                  <a:lnTo>
                    <a:pt x="101535" y="118933"/>
                  </a:lnTo>
                  <a:lnTo>
                    <a:pt x="54295" y="124879"/>
                  </a:lnTo>
                  <a:lnTo>
                    <a:pt x="33677" y="119453"/>
                  </a:lnTo>
                  <a:lnTo>
                    <a:pt x="24904" y="114730"/>
                  </a:lnTo>
                  <a:lnTo>
                    <a:pt x="12036" y="100124"/>
                  </a:lnTo>
                  <a:lnTo>
                    <a:pt x="3587" y="80764"/>
                  </a:lnTo>
                  <a:lnTo>
                    <a:pt x="0" y="44728"/>
                  </a:lnTo>
                  <a:lnTo>
                    <a:pt x="73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3832373" y="3937658"/>
              <a:ext cx="56706" cy="136871"/>
            </a:xfrm>
            <a:custGeom>
              <a:avLst/>
              <a:gdLst/>
              <a:ahLst/>
              <a:cxnLst/>
              <a:rect l="0" t="0" r="0" b="0"/>
              <a:pathLst>
                <a:path w="56706" h="136871">
                  <a:moveTo>
                    <a:pt x="0" y="0"/>
                  </a:moveTo>
                  <a:lnTo>
                    <a:pt x="34746" y="37086"/>
                  </a:lnTo>
                  <a:lnTo>
                    <a:pt x="55643" y="84952"/>
                  </a:lnTo>
                  <a:lnTo>
                    <a:pt x="56705" y="105607"/>
                  </a:lnTo>
                  <a:lnTo>
                    <a:pt x="52642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4210575" y="3466511"/>
              <a:ext cx="179809" cy="203429"/>
            </a:xfrm>
            <a:custGeom>
              <a:avLst/>
              <a:gdLst/>
              <a:ahLst/>
              <a:cxnLst/>
              <a:rect l="0" t="0" r="0" b="0"/>
              <a:pathLst>
                <a:path w="179809" h="203429">
                  <a:moveTo>
                    <a:pt x="21880" y="28950"/>
                  </a:moveTo>
                  <a:lnTo>
                    <a:pt x="5113" y="34539"/>
                  </a:lnTo>
                  <a:lnTo>
                    <a:pt x="1344" y="32676"/>
                  </a:lnTo>
                  <a:lnTo>
                    <a:pt x="0" y="27925"/>
                  </a:lnTo>
                  <a:lnTo>
                    <a:pt x="275" y="21247"/>
                  </a:lnTo>
                  <a:lnTo>
                    <a:pt x="3967" y="15626"/>
                  </a:lnTo>
                  <a:lnTo>
                    <a:pt x="17428" y="6260"/>
                  </a:lnTo>
                  <a:lnTo>
                    <a:pt x="50327" y="0"/>
                  </a:lnTo>
                  <a:lnTo>
                    <a:pt x="73128" y="4775"/>
                  </a:lnTo>
                  <a:lnTo>
                    <a:pt x="93790" y="15865"/>
                  </a:lnTo>
                  <a:lnTo>
                    <a:pt x="117406" y="41841"/>
                  </a:lnTo>
                  <a:lnTo>
                    <a:pt x="127897" y="61585"/>
                  </a:lnTo>
                  <a:lnTo>
                    <a:pt x="134791" y="98021"/>
                  </a:lnTo>
                  <a:lnTo>
                    <a:pt x="131245" y="138453"/>
                  </a:lnTo>
                  <a:lnTo>
                    <a:pt x="122740" y="159896"/>
                  </a:lnTo>
                  <a:lnTo>
                    <a:pt x="98215" y="192726"/>
                  </a:lnTo>
                  <a:lnTo>
                    <a:pt x="78424" y="201175"/>
                  </a:lnTo>
                  <a:lnTo>
                    <a:pt x="66595" y="203428"/>
                  </a:lnTo>
                  <a:lnTo>
                    <a:pt x="56370" y="202591"/>
                  </a:lnTo>
                  <a:lnTo>
                    <a:pt x="38769" y="195420"/>
                  </a:lnTo>
                  <a:lnTo>
                    <a:pt x="26267" y="181316"/>
                  </a:lnTo>
                  <a:lnTo>
                    <a:pt x="21295" y="172641"/>
                  </a:lnTo>
                  <a:lnTo>
                    <a:pt x="18891" y="153644"/>
                  </a:lnTo>
                  <a:lnTo>
                    <a:pt x="19887" y="143665"/>
                  </a:lnTo>
                  <a:lnTo>
                    <a:pt x="24061" y="135842"/>
                  </a:lnTo>
                  <a:lnTo>
                    <a:pt x="38057" y="124031"/>
                  </a:lnTo>
                  <a:lnTo>
                    <a:pt x="59096" y="121121"/>
                  </a:lnTo>
                  <a:lnTo>
                    <a:pt x="105141" y="128785"/>
                  </a:lnTo>
                  <a:lnTo>
                    <a:pt x="166689" y="160257"/>
                  </a:lnTo>
                  <a:lnTo>
                    <a:pt x="179808" y="1658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4487335" y="3505989"/>
              <a:ext cx="18863" cy="221100"/>
            </a:xfrm>
            <a:custGeom>
              <a:avLst/>
              <a:gdLst/>
              <a:ahLst/>
              <a:cxnLst/>
              <a:rect l="0" t="0" r="0" b="0"/>
              <a:pathLst>
                <a:path w="18863" h="221100">
                  <a:moveTo>
                    <a:pt x="8333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6998" y="135786"/>
                  </a:lnTo>
                  <a:lnTo>
                    <a:pt x="9239" y="192115"/>
                  </a:lnTo>
                  <a:lnTo>
                    <a:pt x="18862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4190342" y="3716559"/>
              <a:ext cx="389555" cy="21058"/>
            </a:xfrm>
            <a:custGeom>
              <a:avLst/>
              <a:gdLst/>
              <a:ahLst/>
              <a:cxnLst/>
              <a:rect l="0" t="0" r="0" b="0"/>
              <a:pathLst>
                <a:path w="389555" h="21058">
                  <a:moveTo>
                    <a:pt x="389554" y="21057"/>
                  </a:moveTo>
                  <a:lnTo>
                    <a:pt x="330937" y="21057"/>
                  </a:lnTo>
                  <a:lnTo>
                    <a:pt x="276763" y="21057"/>
                  </a:lnTo>
                  <a:lnTo>
                    <a:pt x="217882" y="21057"/>
                  </a:lnTo>
                  <a:lnTo>
                    <a:pt x="155862" y="21057"/>
                  </a:lnTo>
                  <a:lnTo>
                    <a:pt x="99721" y="19888"/>
                  </a:lnTo>
                  <a:lnTo>
                    <a:pt x="37178" y="11992"/>
                  </a:lnTo>
                  <a:lnTo>
                    <a:pt x="19253" y="806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4221927" y="3839639"/>
              <a:ext cx="136872" cy="205941"/>
            </a:xfrm>
            <a:custGeom>
              <a:avLst/>
              <a:gdLst/>
              <a:ahLst/>
              <a:cxnLst/>
              <a:rect l="0" t="0" r="0" b="0"/>
              <a:pathLst>
                <a:path w="136872" h="205941">
                  <a:moveTo>
                    <a:pt x="0" y="34848"/>
                  </a:moveTo>
                  <a:lnTo>
                    <a:pt x="11178" y="18080"/>
                  </a:lnTo>
                  <a:lnTo>
                    <a:pt x="26026" y="6728"/>
                  </a:lnTo>
                  <a:lnTo>
                    <a:pt x="34898" y="2064"/>
                  </a:lnTo>
                  <a:lnTo>
                    <a:pt x="54115" y="0"/>
                  </a:lnTo>
                  <a:lnTo>
                    <a:pt x="95047" y="8207"/>
                  </a:lnTo>
                  <a:lnTo>
                    <a:pt x="103139" y="13578"/>
                  </a:lnTo>
                  <a:lnTo>
                    <a:pt x="115250" y="28904"/>
                  </a:lnTo>
                  <a:lnTo>
                    <a:pt x="128645" y="62853"/>
                  </a:lnTo>
                  <a:lnTo>
                    <a:pt x="128844" y="102547"/>
                  </a:lnTo>
                  <a:lnTo>
                    <a:pt x="117261" y="162777"/>
                  </a:lnTo>
                  <a:lnTo>
                    <a:pt x="106318" y="183732"/>
                  </a:lnTo>
                  <a:lnTo>
                    <a:pt x="90536" y="197725"/>
                  </a:lnTo>
                  <a:lnTo>
                    <a:pt x="81415" y="203094"/>
                  </a:lnTo>
                  <a:lnTo>
                    <a:pt x="61921" y="205940"/>
                  </a:lnTo>
                  <a:lnTo>
                    <a:pt x="51809" y="205061"/>
                  </a:lnTo>
                  <a:lnTo>
                    <a:pt x="43898" y="200966"/>
                  </a:lnTo>
                  <a:lnTo>
                    <a:pt x="31989" y="187057"/>
                  </a:lnTo>
                  <a:lnTo>
                    <a:pt x="29515" y="178435"/>
                  </a:lnTo>
                  <a:lnTo>
                    <a:pt x="29885" y="159495"/>
                  </a:lnTo>
                  <a:lnTo>
                    <a:pt x="33962" y="151872"/>
                  </a:lnTo>
                  <a:lnTo>
                    <a:pt x="47849" y="140280"/>
                  </a:lnTo>
                  <a:lnTo>
                    <a:pt x="80988" y="132768"/>
                  </a:lnTo>
                  <a:lnTo>
                    <a:pt x="136871" y="1401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4393065" y="3832373"/>
              <a:ext cx="151075" cy="197128"/>
            </a:xfrm>
            <a:custGeom>
              <a:avLst/>
              <a:gdLst/>
              <a:ahLst/>
              <a:cxnLst/>
              <a:rect l="0" t="0" r="0" b="0"/>
              <a:pathLst>
                <a:path w="151075" h="197128">
                  <a:moveTo>
                    <a:pt x="71017" y="0"/>
                  </a:moveTo>
                  <a:lnTo>
                    <a:pt x="46971" y="9575"/>
                  </a:lnTo>
                  <a:lnTo>
                    <a:pt x="32644" y="20243"/>
                  </a:lnTo>
                  <a:lnTo>
                    <a:pt x="17014" y="44992"/>
                  </a:lnTo>
                  <a:lnTo>
                    <a:pt x="2422" y="85966"/>
                  </a:lnTo>
                  <a:lnTo>
                    <a:pt x="0" y="123217"/>
                  </a:lnTo>
                  <a:lnTo>
                    <a:pt x="3579" y="146010"/>
                  </a:lnTo>
                  <a:lnTo>
                    <a:pt x="12189" y="164719"/>
                  </a:lnTo>
                  <a:lnTo>
                    <a:pt x="17761" y="172984"/>
                  </a:lnTo>
                  <a:lnTo>
                    <a:pt x="33310" y="185286"/>
                  </a:lnTo>
                  <a:lnTo>
                    <a:pt x="53089" y="193483"/>
                  </a:lnTo>
                  <a:lnTo>
                    <a:pt x="77477" y="197127"/>
                  </a:lnTo>
                  <a:lnTo>
                    <a:pt x="97675" y="192507"/>
                  </a:lnTo>
                  <a:lnTo>
                    <a:pt x="129706" y="170477"/>
                  </a:lnTo>
                  <a:lnTo>
                    <a:pt x="141165" y="151026"/>
                  </a:lnTo>
                  <a:lnTo>
                    <a:pt x="151074" y="113769"/>
                  </a:lnTo>
                  <a:lnTo>
                    <a:pt x="150890" y="76213"/>
                  </a:lnTo>
                  <a:lnTo>
                    <a:pt x="145121" y="54929"/>
                  </a:lnTo>
                  <a:lnTo>
                    <a:pt x="113132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4706238" y="3969243"/>
              <a:ext cx="24750" cy="147400"/>
            </a:xfrm>
            <a:custGeom>
              <a:avLst/>
              <a:gdLst/>
              <a:ahLst/>
              <a:cxnLst/>
              <a:rect l="0" t="0" r="0" b="0"/>
              <a:pathLst>
                <a:path w="24750" h="147400">
                  <a:moveTo>
                    <a:pt x="0" y="0"/>
                  </a:moveTo>
                  <a:lnTo>
                    <a:pt x="17958" y="53875"/>
                  </a:lnTo>
                  <a:lnTo>
                    <a:pt x="24749" y="74247"/>
                  </a:lnTo>
                  <a:lnTo>
                    <a:pt x="23971" y="111037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4776447" y="3734475"/>
              <a:ext cx="110308" cy="195691"/>
            </a:xfrm>
            <a:custGeom>
              <a:avLst/>
              <a:gdLst/>
              <a:ahLst/>
              <a:cxnLst/>
              <a:rect l="0" t="0" r="0" b="0"/>
              <a:pathLst>
                <a:path w="110308" h="195691">
                  <a:moveTo>
                    <a:pt x="14019" y="108426"/>
                  </a:moveTo>
                  <a:lnTo>
                    <a:pt x="73960" y="88128"/>
                  </a:lnTo>
                  <a:lnTo>
                    <a:pt x="91742" y="72499"/>
                  </a:lnTo>
                  <a:lnTo>
                    <a:pt x="109318" y="43969"/>
                  </a:lnTo>
                  <a:lnTo>
                    <a:pt x="110307" y="35039"/>
                  </a:lnTo>
                  <a:lnTo>
                    <a:pt x="105167" y="18878"/>
                  </a:lnTo>
                  <a:lnTo>
                    <a:pt x="91964" y="7016"/>
                  </a:lnTo>
                  <a:lnTo>
                    <a:pt x="83529" y="2215"/>
                  </a:lnTo>
                  <a:lnTo>
                    <a:pt x="64800" y="0"/>
                  </a:lnTo>
                  <a:lnTo>
                    <a:pt x="54892" y="1047"/>
                  </a:lnTo>
                  <a:lnTo>
                    <a:pt x="47117" y="5254"/>
                  </a:lnTo>
                  <a:lnTo>
                    <a:pt x="16572" y="46920"/>
                  </a:lnTo>
                  <a:lnTo>
                    <a:pt x="1777" y="77334"/>
                  </a:lnTo>
                  <a:lnTo>
                    <a:pt x="0" y="101236"/>
                  </a:lnTo>
                  <a:lnTo>
                    <a:pt x="4279" y="126288"/>
                  </a:lnTo>
                  <a:lnTo>
                    <a:pt x="19842" y="158952"/>
                  </a:lnTo>
                  <a:lnTo>
                    <a:pt x="32595" y="176116"/>
                  </a:lnTo>
                  <a:lnTo>
                    <a:pt x="58517" y="193343"/>
                  </a:lnTo>
                  <a:lnTo>
                    <a:pt x="78250" y="195690"/>
                  </a:lnTo>
                  <a:lnTo>
                    <a:pt x="108776" y="1926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4969450" y="3579689"/>
              <a:ext cx="31587" cy="305327"/>
            </a:xfrm>
            <a:custGeom>
              <a:avLst/>
              <a:gdLst/>
              <a:ahLst/>
              <a:cxnLst/>
              <a:rect l="0" t="0" r="0" b="0"/>
              <a:pathLst>
                <a:path w="31587" h="305327">
                  <a:moveTo>
                    <a:pt x="0" y="0"/>
                  </a:moveTo>
                  <a:lnTo>
                    <a:pt x="0" y="58616"/>
                  </a:lnTo>
                  <a:lnTo>
                    <a:pt x="7236" y="112791"/>
                  </a:lnTo>
                  <a:lnTo>
                    <a:pt x="12998" y="165432"/>
                  </a:lnTo>
                  <a:lnTo>
                    <a:pt x="19465" y="221151"/>
                  </a:lnTo>
                  <a:lnTo>
                    <a:pt x="29181" y="279770"/>
                  </a:lnTo>
                  <a:lnTo>
                    <a:pt x="31586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4895751" y="3684974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19525" y="0"/>
                  </a:lnTo>
                  <a:lnTo>
                    <a:pt x="6039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5088026" y="3719486"/>
              <a:ext cx="134109" cy="158237"/>
            </a:xfrm>
            <a:custGeom>
              <a:avLst/>
              <a:gdLst/>
              <a:ahLst/>
              <a:cxnLst/>
              <a:rect l="0" t="0" r="0" b="0"/>
              <a:pathLst>
                <a:path w="134109" h="158237">
                  <a:moveTo>
                    <a:pt x="113051" y="18130"/>
                  </a:moveTo>
                  <a:lnTo>
                    <a:pt x="101873" y="6952"/>
                  </a:lnTo>
                  <a:lnTo>
                    <a:pt x="83907" y="1464"/>
                  </a:lnTo>
                  <a:lnTo>
                    <a:pt x="72564" y="0"/>
                  </a:lnTo>
                  <a:lnTo>
                    <a:pt x="53723" y="4613"/>
                  </a:lnTo>
                  <a:lnTo>
                    <a:pt x="22563" y="26638"/>
                  </a:lnTo>
                  <a:lnTo>
                    <a:pt x="6561" y="52237"/>
                  </a:lnTo>
                  <a:lnTo>
                    <a:pt x="0" y="87637"/>
                  </a:lnTo>
                  <a:lnTo>
                    <a:pt x="4705" y="107904"/>
                  </a:lnTo>
                  <a:lnTo>
                    <a:pt x="26788" y="139978"/>
                  </a:lnTo>
                  <a:lnTo>
                    <a:pt x="52397" y="156139"/>
                  </a:lnTo>
                  <a:lnTo>
                    <a:pt x="75175" y="158236"/>
                  </a:lnTo>
                  <a:lnTo>
                    <a:pt x="134108" y="1550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5285306" y="388501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515896" y="369767"/>
            <a:ext cx="2032001" cy="525156"/>
            <a:chOff x="515896" y="369767"/>
            <a:chExt cx="2032001" cy="525156"/>
          </a:xfrm>
        </p:grpSpPr>
        <p:sp>
          <p:nvSpPr>
            <p:cNvPr id="2" name="Freeform 1"/>
            <p:cNvSpPr/>
            <p:nvPr/>
          </p:nvSpPr>
          <p:spPr>
            <a:xfrm>
              <a:off x="515896" y="369767"/>
              <a:ext cx="357970" cy="525156"/>
            </a:xfrm>
            <a:custGeom>
              <a:avLst/>
              <a:gdLst/>
              <a:ahLst/>
              <a:cxnLst/>
              <a:rect l="0" t="0" r="0" b="0"/>
              <a:pathLst>
                <a:path w="357970" h="525156">
                  <a:moveTo>
                    <a:pt x="0" y="525155"/>
                  </a:moveTo>
                  <a:lnTo>
                    <a:pt x="14654" y="463062"/>
                  </a:lnTo>
                  <a:lnTo>
                    <a:pt x="23333" y="401150"/>
                  </a:lnTo>
                  <a:lnTo>
                    <a:pt x="26748" y="376455"/>
                  </a:lnTo>
                  <a:lnTo>
                    <a:pt x="24433" y="329667"/>
                  </a:lnTo>
                  <a:lnTo>
                    <a:pt x="30116" y="277590"/>
                  </a:lnTo>
                  <a:lnTo>
                    <a:pt x="39209" y="219395"/>
                  </a:lnTo>
                  <a:lnTo>
                    <a:pt x="48142" y="165758"/>
                  </a:lnTo>
                  <a:lnTo>
                    <a:pt x="51753" y="105119"/>
                  </a:lnTo>
                  <a:lnTo>
                    <a:pt x="47629" y="49395"/>
                  </a:lnTo>
                  <a:lnTo>
                    <a:pt x="50470" y="50054"/>
                  </a:lnTo>
                  <a:lnTo>
                    <a:pt x="54704" y="54003"/>
                  </a:lnTo>
                  <a:lnTo>
                    <a:pt x="73509" y="95219"/>
                  </a:lnTo>
                  <a:lnTo>
                    <a:pt x="100797" y="153593"/>
                  </a:lnTo>
                  <a:lnTo>
                    <a:pt x="137016" y="208896"/>
                  </a:lnTo>
                  <a:lnTo>
                    <a:pt x="152143" y="223938"/>
                  </a:lnTo>
                  <a:lnTo>
                    <a:pt x="161090" y="229587"/>
                  </a:lnTo>
                  <a:lnTo>
                    <a:pt x="180390" y="232744"/>
                  </a:lnTo>
                  <a:lnTo>
                    <a:pt x="190450" y="231949"/>
                  </a:lnTo>
                  <a:lnTo>
                    <a:pt x="207867" y="224825"/>
                  </a:lnTo>
                  <a:lnTo>
                    <a:pt x="215787" y="219650"/>
                  </a:lnTo>
                  <a:lnTo>
                    <a:pt x="238112" y="190010"/>
                  </a:lnTo>
                  <a:lnTo>
                    <a:pt x="265337" y="127500"/>
                  </a:lnTo>
                  <a:lnTo>
                    <a:pt x="290182" y="65513"/>
                  </a:lnTo>
                  <a:lnTo>
                    <a:pt x="301988" y="17381"/>
                  </a:lnTo>
                  <a:lnTo>
                    <a:pt x="303101" y="4145"/>
                  </a:lnTo>
                  <a:lnTo>
                    <a:pt x="305013" y="0"/>
                  </a:lnTo>
                  <a:lnTo>
                    <a:pt x="307457" y="1916"/>
                  </a:lnTo>
                  <a:lnTo>
                    <a:pt x="310256" y="7873"/>
                  </a:lnTo>
                  <a:lnTo>
                    <a:pt x="309904" y="67149"/>
                  </a:lnTo>
                  <a:lnTo>
                    <a:pt x="314092" y="119218"/>
                  </a:lnTo>
                  <a:lnTo>
                    <a:pt x="312213" y="169741"/>
                  </a:lnTo>
                  <a:lnTo>
                    <a:pt x="310486" y="219416"/>
                  </a:lnTo>
                  <a:lnTo>
                    <a:pt x="317384" y="282877"/>
                  </a:lnTo>
                  <a:lnTo>
                    <a:pt x="326836" y="343015"/>
                  </a:lnTo>
                  <a:lnTo>
                    <a:pt x="337046" y="397878"/>
                  </a:lnTo>
                  <a:lnTo>
                    <a:pt x="344360" y="448059"/>
                  </a:lnTo>
                  <a:lnTo>
                    <a:pt x="347241" y="473342"/>
                  </a:lnTo>
                  <a:lnTo>
                    <a:pt x="357969" y="4935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26507" y="684352"/>
              <a:ext cx="42115" cy="168457"/>
            </a:xfrm>
            <a:custGeom>
              <a:avLst/>
              <a:gdLst/>
              <a:ahLst/>
              <a:cxnLst/>
              <a:rect l="0" t="0" r="0" b="0"/>
              <a:pathLst>
                <a:path w="42115" h="168457">
                  <a:moveTo>
                    <a:pt x="42114" y="0"/>
                  </a:moveTo>
                  <a:lnTo>
                    <a:pt x="30936" y="16767"/>
                  </a:lnTo>
                  <a:lnTo>
                    <a:pt x="23984" y="49552"/>
                  </a:lnTo>
                  <a:lnTo>
                    <a:pt x="20466" y="101381"/>
                  </a:lnTo>
                  <a:lnTo>
                    <a:pt x="9719" y="14350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37036" y="526424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84435" y="631709"/>
              <a:ext cx="136871" cy="221100"/>
            </a:xfrm>
            <a:custGeom>
              <a:avLst/>
              <a:gdLst/>
              <a:ahLst/>
              <a:cxnLst/>
              <a:rect l="0" t="0" r="0" b="0"/>
              <a:pathLst>
                <a:path w="136871" h="221100">
                  <a:moveTo>
                    <a:pt x="136870" y="0"/>
                  </a:moveTo>
                  <a:lnTo>
                    <a:pt x="120103" y="11179"/>
                  </a:lnTo>
                  <a:lnTo>
                    <a:pt x="108751" y="26026"/>
                  </a:lnTo>
                  <a:lnTo>
                    <a:pt x="81413" y="87784"/>
                  </a:lnTo>
                  <a:lnTo>
                    <a:pt x="55998" y="146481"/>
                  </a:lnTo>
                  <a:lnTo>
                    <a:pt x="18396" y="200914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21264" y="642238"/>
              <a:ext cx="157928" cy="189514"/>
            </a:xfrm>
            <a:custGeom>
              <a:avLst/>
              <a:gdLst/>
              <a:ahLst/>
              <a:cxnLst/>
              <a:rect l="0" t="0" r="0" b="0"/>
              <a:pathLst>
                <a:path w="157928" h="189514">
                  <a:moveTo>
                    <a:pt x="157927" y="189513"/>
                  </a:moveTo>
                  <a:lnTo>
                    <a:pt x="108429" y="130950"/>
                  </a:lnTo>
                  <a:lnTo>
                    <a:pt x="70532" y="75115"/>
                  </a:lnTo>
                  <a:lnTo>
                    <a:pt x="16489" y="2210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89720" y="610415"/>
              <a:ext cx="170543" cy="211460"/>
            </a:xfrm>
            <a:custGeom>
              <a:avLst/>
              <a:gdLst/>
              <a:ahLst/>
              <a:cxnLst/>
              <a:rect l="0" t="0" r="0" b="0"/>
              <a:pathLst>
                <a:path w="170543" h="211460">
                  <a:moveTo>
                    <a:pt x="0" y="116051"/>
                  </a:moveTo>
                  <a:lnTo>
                    <a:pt x="27556" y="108815"/>
                  </a:lnTo>
                  <a:lnTo>
                    <a:pt x="83778" y="103053"/>
                  </a:lnTo>
                  <a:lnTo>
                    <a:pt x="123089" y="91143"/>
                  </a:lnTo>
                  <a:lnTo>
                    <a:pt x="134702" y="85407"/>
                  </a:lnTo>
                  <a:lnTo>
                    <a:pt x="150724" y="69676"/>
                  </a:lnTo>
                  <a:lnTo>
                    <a:pt x="170542" y="30981"/>
                  </a:lnTo>
                  <a:lnTo>
                    <a:pt x="169847" y="21903"/>
                  </a:lnTo>
                  <a:lnTo>
                    <a:pt x="159715" y="5577"/>
                  </a:lnTo>
                  <a:lnTo>
                    <a:pt x="149761" y="1458"/>
                  </a:lnTo>
                  <a:lnTo>
                    <a:pt x="123102" y="0"/>
                  </a:lnTo>
                  <a:lnTo>
                    <a:pt x="86387" y="11345"/>
                  </a:lnTo>
                  <a:lnTo>
                    <a:pt x="58871" y="29525"/>
                  </a:lnTo>
                  <a:lnTo>
                    <a:pt x="46442" y="46009"/>
                  </a:lnTo>
                  <a:lnTo>
                    <a:pt x="23342" y="85188"/>
                  </a:lnTo>
                  <a:lnTo>
                    <a:pt x="19343" y="112083"/>
                  </a:lnTo>
                  <a:lnTo>
                    <a:pt x="22635" y="140024"/>
                  </a:lnTo>
                  <a:lnTo>
                    <a:pt x="37642" y="168907"/>
                  </a:lnTo>
                  <a:lnTo>
                    <a:pt x="66793" y="199628"/>
                  </a:lnTo>
                  <a:lnTo>
                    <a:pt x="76114" y="206864"/>
                  </a:lnTo>
                  <a:lnTo>
                    <a:pt x="85838" y="210518"/>
                  </a:lnTo>
                  <a:lnTo>
                    <a:pt x="106000" y="211459"/>
                  </a:lnTo>
                  <a:lnTo>
                    <a:pt x="157927" y="2002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84205" y="450036"/>
              <a:ext cx="174013" cy="408517"/>
            </a:xfrm>
            <a:custGeom>
              <a:avLst/>
              <a:gdLst/>
              <a:ahLst/>
              <a:cxnLst/>
              <a:rect l="0" t="0" r="0" b="0"/>
              <a:pathLst>
                <a:path w="174013" h="408517">
                  <a:moveTo>
                    <a:pt x="131898" y="286958"/>
                  </a:moveTo>
                  <a:lnTo>
                    <a:pt x="111655" y="242996"/>
                  </a:lnTo>
                  <a:lnTo>
                    <a:pt x="92495" y="218300"/>
                  </a:lnTo>
                  <a:lnTo>
                    <a:pt x="72662" y="209650"/>
                  </a:lnTo>
                  <a:lnTo>
                    <a:pt x="60822" y="207344"/>
                  </a:lnTo>
                  <a:lnTo>
                    <a:pt x="50589" y="208146"/>
                  </a:lnTo>
                  <a:lnTo>
                    <a:pt x="32980" y="215276"/>
                  </a:lnTo>
                  <a:lnTo>
                    <a:pt x="20474" y="229363"/>
                  </a:lnTo>
                  <a:lnTo>
                    <a:pt x="2914" y="272592"/>
                  </a:lnTo>
                  <a:lnTo>
                    <a:pt x="1652" y="295781"/>
                  </a:lnTo>
                  <a:lnTo>
                    <a:pt x="2651" y="317786"/>
                  </a:lnTo>
                  <a:lnTo>
                    <a:pt x="0" y="360508"/>
                  </a:lnTo>
                  <a:lnTo>
                    <a:pt x="5426" y="380478"/>
                  </a:lnTo>
                  <a:lnTo>
                    <a:pt x="15637" y="397153"/>
                  </a:lnTo>
                  <a:lnTo>
                    <a:pt x="23975" y="402535"/>
                  </a:lnTo>
                  <a:lnTo>
                    <a:pt x="45718" y="408516"/>
                  </a:lnTo>
                  <a:lnTo>
                    <a:pt x="55727" y="406601"/>
                  </a:lnTo>
                  <a:lnTo>
                    <a:pt x="73088" y="395115"/>
                  </a:lnTo>
                  <a:lnTo>
                    <a:pt x="96015" y="368918"/>
                  </a:lnTo>
                  <a:lnTo>
                    <a:pt x="116318" y="319049"/>
                  </a:lnTo>
                  <a:lnTo>
                    <a:pt x="126762" y="270990"/>
                  </a:lnTo>
                  <a:lnTo>
                    <a:pt x="130376" y="219706"/>
                  </a:lnTo>
                  <a:lnTo>
                    <a:pt x="131447" y="167466"/>
                  </a:lnTo>
                  <a:lnTo>
                    <a:pt x="131764" y="114943"/>
                  </a:lnTo>
                  <a:lnTo>
                    <a:pt x="130689" y="64675"/>
                  </a:lnTo>
                  <a:lnTo>
                    <a:pt x="117239" y="3919"/>
                  </a:lnTo>
                  <a:lnTo>
                    <a:pt x="113936" y="0"/>
                  </a:lnTo>
                  <a:lnTo>
                    <a:pt x="110565" y="896"/>
                  </a:lnTo>
                  <a:lnTo>
                    <a:pt x="107147" y="5003"/>
                  </a:lnTo>
                  <a:lnTo>
                    <a:pt x="102338" y="33140"/>
                  </a:lnTo>
                  <a:lnTo>
                    <a:pt x="100713" y="84570"/>
                  </a:lnTo>
                  <a:lnTo>
                    <a:pt x="103511" y="139789"/>
                  </a:lnTo>
                  <a:lnTo>
                    <a:pt x="114982" y="195757"/>
                  </a:lnTo>
                  <a:lnTo>
                    <a:pt x="129683" y="249533"/>
                  </a:lnTo>
                  <a:lnTo>
                    <a:pt x="162841" y="312682"/>
                  </a:lnTo>
                  <a:lnTo>
                    <a:pt x="174012" y="3290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91437" y="471390"/>
              <a:ext cx="243274" cy="318248"/>
            </a:xfrm>
            <a:custGeom>
              <a:avLst/>
              <a:gdLst/>
              <a:ahLst/>
              <a:cxnLst/>
              <a:rect l="0" t="0" r="0" b="0"/>
              <a:pathLst>
                <a:path w="243274" h="318248">
                  <a:moveTo>
                    <a:pt x="29993" y="318247"/>
                  </a:moveTo>
                  <a:lnTo>
                    <a:pt x="22757" y="290691"/>
                  </a:lnTo>
                  <a:lnTo>
                    <a:pt x="20115" y="231349"/>
                  </a:lnTo>
                  <a:lnTo>
                    <a:pt x="19593" y="168891"/>
                  </a:lnTo>
                  <a:lnTo>
                    <a:pt x="11148" y="105686"/>
                  </a:lnTo>
                  <a:lnTo>
                    <a:pt x="3783" y="51132"/>
                  </a:lnTo>
                  <a:lnTo>
                    <a:pt x="0" y="9294"/>
                  </a:lnTo>
                  <a:lnTo>
                    <a:pt x="1809" y="2314"/>
                  </a:lnTo>
                  <a:lnTo>
                    <a:pt x="5354" y="0"/>
                  </a:lnTo>
                  <a:lnTo>
                    <a:pt x="10058" y="798"/>
                  </a:lnTo>
                  <a:lnTo>
                    <a:pt x="21522" y="11042"/>
                  </a:lnTo>
                  <a:lnTo>
                    <a:pt x="47947" y="51804"/>
                  </a:lnTo>
                  <a:lnTo>
                    <a:pt x="74527" y="113321"/>
                  </a:lnTo>
                  <a:lnTo>
                    <a:pt x="95375" y="172439"/>
                  </a:lnTo>
                  <a:lnTo>
                    <a:pt x="135785" y="232105"/>
                  </a:lnTo>
                  <a:lnTo>
                    <a:pt x="173487" y="289731"/>
                  </a:lnTo>
                  <a:lnTo>
                    <a:pt x="194822" y="313567"/>
                  </a:lnTo>
                  <a:lnTo>
                    <a:pt x="203050" y="316297"/>
                  </a:lnTo>
                  <a:lnTo>
                    <a:pt x="221550" y="313091"/>
                  </a:lnTo>
                  <a:lnTo>
                    <a:pt x="229058" y="305451"/>
                  </a:lnTo>
                  <a:lnTo>
                    <a:pt x="240519" y="281364"/>
                  </a:lnTo>
                  <a:lnTo>
                    <a:pt x="243273" y="254281"/>
                  </a:lnTo>
                  <a:lnTo>
                    <a:pt x="241098" y="198767"/>
                  </a:lnTo>
                  <a:lnTo>
                    <a:pt x="233433" y="142741"/>
                  </a:lnTo>
                  <a:lnTo>
                    <a:pt x="230705" y="83494"/>
                  </a:lnTo>
                  <a:lnTo>
                    <a:pt x="230034" y="234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05699" y="621181"/>
              <a:ext cx="105286" cy="148159"/>
            </a:xfrm>
            <a:custGeom>
              <a:avLst/>
              <a:gdLst/>
              <a:ahLst/>
              <a:cxnLst/>
              <a:rect l="0" t="0" r="0" b="0"/>
              <a:pathLst>
                <a:path w="105286" h="148159">
                  <a:moveTo>
                    <a:pt x="0" y="42114"/>
                  </a:moveTo>
                  <a:lnTo>
                    <a:pt x="3120" y="84806"/>
                  </a:lnTo>
                  <a:lnTo>
                    <a:pt x="14654" y="126456"/>
                  </a:lnTo>
                  <a:lnTo>
                    <a:pt x="20298" y="134607"/>
                  </a:lnTo>
                  <a:lnTo>
                    <a:pt x="35928" y="146783"/>
                  </a:lnTo>
                  <a:lnTo>
                    <a:pt x="43839" y="148158"/>
                  </a:lnTo>
                  <a:lnTo>
                    <a:pt x="51453" y="146735"/>
                  </a:lnTo>
                  <a:lnTo>
                    <a:pt x="58868" y="143447"/>
                  </a:lnTo>
                  <a:lnTo>
                    <a:pt x="80484" y="122051"/>
                  </a:lnTo>
                  <a:lnTo>
                    <a:pt x="96117" y="93485"/>
                  </a:lnTo>
                  <a:lnTo>
                    <a:pt x="104078" y="3361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84683" y="631616"/>
              <a:ext cx="263214" cy="168550"/>
            </a:xfrm>
            <a:custGeom>
              <a:avLst/>
              <a:gdLst/>
              <a:ahLst/>
              <a:cxnLst/>
              <a:rect l="0" t="0" r="0" b="0"/>
              <a:pathLst>
                <a:path w="263214" h="168550">
                  <a:moveTo>
                    <a:pt x="0" y="31679"/>
                  </a:moveTo>
                  <a:lnTo>
                    <a:pt x="17959" y="92789"/>
                  </a:lnTo>
                  <a:lnTo>
                    <a:pt x="25859" y="117636"/>
                  </a:lnTo>
                  <a:lnTo>
                    <a:pt x="20463" y="57779"/>
                  </a:lnTo>
                  <a:lnTo>
                    <a:pt x="15724" y="33920"/>
                  </a:lnTo>
                  <a:lnTo>
                    <a:pt x="16332" y="23814"/>
                  </a:lnTo>
                  <a:lnTo>
                    <a:pt x="23247" y="6347"/>
                  </a:lnTo>
                  <a:lnTo>
                    <a:pt x="29536" y="1923"/>
                  </a:lnTo>
                  <a:lnTo>
                    <a:pt x="37238" y="143"/>
                  </a:lnTo>
                  <a:lnTo>
                    <a:pt x="45883" y="126"/>
                  </a:lnTo>
                  <a:lnTo>
                    <a:pt x="53985" y="3625"/>
                  </a:lnTo>
                  <a:lnTo>
                    <a:pt x="69227" y="16871"/>
                  </a:lnTo>
                  <a:lnTo>
                    <a:pt x="103155" y="74341"/>
                  </a:lnTo>
                  <a:lnTo>
                    <a:pt x="119379" y="107826"/>
                  </a:lnTo>
                  <a:lnTo>
                    <a:pt x="117451" y="54549"/>
                  </a:lnTo>
                  <a:lnTo>
                    <a:pt x="121611" y="32485"/>
                  </a:lnTo>
                  <a:lnTo>
                    <a:pt x="136119" y="5921"/>
                  </a:lnTo>
                  <a:lnTo>
                    <a:pt x="144558" y="1639"/>
                  </a:lnTo>
                  <a:lnTo>
                    <a:pt x="166414" y="0"/>
                  </a:lnTo>
                  <a:lnTo>
                    <a:pt x="185486" y="6291"/>
                  </a:lnTo>
                  <a:lnTo>
                    <a:pt x="193848" y="11244"/>
                  </a:lnTo>
                  <a:lnTo>
                    <a:pt x="206258" y="26106"/>
                  </a:lnTo>
                  <a:lnTo>
                    <a:pt x="239582" y="84756"/>
                  </a:lnTo>
                  <a:lnTo>
                    <a:pt x="259867" y="144411"/>
                  </a:lnTo>
                  <a:lnTo>
                    <a:pt x="263213" y="1685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547481" y="347440"/>
            <a:ext cx="3021680" cy="642239"/>
            <a:chOff x="547481" y="347440"/>
            <a:chExt cx="3021680" cy="642239"/>
          </a:xfrm>
        </p:grpSpPr>
        <p:sp>
          <p:nvSpPr>
            <p:cNvPr id="13" name="Freeform 12"/>
            <p:cNvSpPr/>
            <p:nvPr/>
          </p:nvSpPr>
          <p:spPr>
            <a:xfrm>
              <a:off x="2537367" y="347440"/>
              <a:ext cx="225014" cy="452726"/>
            </a:xfrm>
            <a:custGeom>
              <a:avLst/>
              <a:gdLst/>
              <a:ahLst/>
              <a:cxnLst/>
              <a:rect l="0" t="0" r="0" b="0"/>
              <a:pathLst>
                <a:path w="225014" h="452726">
                  <a:moveTo>
                    <a:pt x="0" y="0"/>
                  </a:moveTo>
                  <a:lnTo>
                    <a:pt x="17959" y="63450"/>
                  </a:lnTo>
                  <a:lnTo>
                    <a:pt x="28198" y="110957"/>
                  </a:lnTo>
                  <a:lnTo>
                    <a:pt x="42138" y="173172"/>
                  </a:lnTo>
                  <a:lnTo>
                    <a:pt x="52650" y="218207"/>
                  </a:lnTo>
                  <a:lnTo>
                    <a:pt x="66682" y="279539"/>
                  </a:lnTo>
                  <a:lnTo>
                    <a:pt x="77210" y="331221"/>
                  </a:lnTo>
                  <a:lnTo>
                    <a:pt x="82149" y="385398"/>
                  </a:lnTo>
                  <a:lnTo>
                    <a:pt x="83612" y="432907"/>
                  </a:lnTo>
                  <a:lnTo>
                    <a:pt x="81478" y="440683"/>
                  </a:lnTo>
                  <a:lnTo>
                    <a:pt x="77716" y="443527"/>
                  </a:lnTo>
                  <a:lnTo>
                    <a:pt x="72868" y="443084"/>
                  </a:lnTo>
                  <a:lnTo>
                    <a:pt x="68466" y="439279"/>
                  </a:lnTo>
                  <a:lnTo>
                    <a:pt x="52996" y="407955"/>
                  </a:lnTo>
                  <a:lnTo>
                    <a:pt x="46950" y="387204"/>
                  </a:lnTo>
                  <a:lnTo>
                    <a:pt x="37162" y="327691"/>
                  </a:lnTo>
                  <a:lnTo>
                    <a:pt x="38827" y="295185"/>
                  </a:lnTo>
                  <a:lnTo>
                    <a:pt x="43433" y="286867"/>
                  </a:lnTo>
                  <a:lnTo>
                    <a:pt x="57908" y="274506"/>
                  </a:lnTo>
                  <a:lnTo>
                    <a:pt x="91378" y="260969"/>
                  </a:lnTo>
                  <a:lnTo>
                    <a:pt x="117432" y="262605"/>
                  </a:lnTo>
                  <a:lnTo>
                    <a:pt x="143439" y="272301"/>
                  </a:lnTo>
                  <a:lnTo>
                    <a:pt x="193931" y="311463"/>
                  </a:lnTo>
                  <a:lnTo>
                    <a:pt x="211230" y="338730"/>
                  </a:lnTo>
                  <a:lnTo>
                    <a:pt x="223764" y="369036"/>
                  </a:lnTo>
                  <a:lnTo>
                    <a:pt x="225013" y="389794"/>
                  </a:lnTo>
                  <a:lnTo>
                    <a:pt x="223708" y="400242"/>
                  </a:lnTo>
                  <a:lnTo>
                    <a:pt x="212900" y="418091"/>
                  </a:lnTo>
                  <a:lnTo>
                    <a:pt x="195228" y="432653"/>
                  </a:lnTo>
                  <a:lnTo>
                    <a:pt x="158971" y="446258"/>
                  </a:lnTo>
                  <a:lnTo>
                    <a:pt x="105286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34142" y="555458"/>
              <a:ext cx="203703" cy="213123"/>
            </a:xfrm>
            <a:custGeom>
              <a:avLst/>
              <a:gdLst/>
              <a:ahLst/>
              <a:cxnLst/>
              <a:rect l="0" t="0" r="0" b="0"/>
              <a:pathLst>
                <a:path w="203703" h="213123">
                  <a:moveTo>
                    <a:pt x="55909" y="107837"/>
                  </a:moveTo>
                  <a:lnTo>
                    <a:pt x="93387" y="99504"/>
                  </a:lnTo>
                  <a:lnTo>
                    <a:pt x="144811" y="92153"/>
                  </a:lnTo>
                  <a:lnTo>
                    <a:pt x="180517" y="77193"/>
                  </a:lnTo>
                  <a:lnTo>
                    <a:pt x="196298" y="61462"/>
                  </a:lnTo>
                  <a:lnTo>
                    <a:pt x="202145" y="52354"/>
                  </a:lnTo>
                  <a:lnTo>
                    <a:pt x="203702" y="42772"/>
                  </a:lnTo>
                  <a:lnTo>
                    <a:pt x="199194" y="22767"/>
                  </a:lnTo>
                  <a:lnTo>
                    <a:pt x="192377" y="14859"/>
                  </a:lnTo>
                  <a:lnTo>
                    <a:pt x="172324" y="2952"/>
                  </a:lnTo>
                  <a:lnTo>
                    <a:pt x="150933" y="0"/>
                  </a:lnTo>
                  <a:lnTo>
                    <a:pt x="103015" y="7637"/>
                  </a:lnTo>
                  <a:lnTo>
                    <a:pt x="67917" y="22646"/>
                  </a:lnTo>
                  <a:lnTo>
                    <a:pt x="40880" y="41911"/>
                  </a:lnTo>
                  <a:lnTo>
                    <a:pt x="11953" y="77787"/>
                  </a:lnTo>
                  <a:lnTo>
                    <a:pt x="2058" y="97991"/>
                  </a:lnTo>
                  <a:lnTo>
                    <a:pt x="0" y="118669"/>
                  </a:lnTo>
                  <a:lnTo>
                    <a:pt x="1089" y="129096"/>
                  </a:lnTo>
                  <a:lnTo>
                    <a:pt x="11658" y="150041"/>
                  </a:lnTo>
                  <a:lnTo>
                    <a:pt x="41449" y="186493"/>
                  </a:lnTo>
                  <a:lnTo>
                    <a:pt x="65080" y="198557"/>
                  </a:lnTo>
                  <a:lnTo>
                    <a:pt x="108552" y="2131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18604" y="589595"/>
              <a:ext cx="124132" cy="203129"/>
            </a:xfrm>
            <a:custGeom>
              <a:avLst/>
              <a:gdLst/>
              <a:ahLst/>
              <a:cxnLst/>
              <a:rect l="0" t="0" r="0" b="0"/>
              <a:pathLst>
                <a:path w="124132" h="203129">
                  <a:moveTo>
                    <a:pt x="39903" y="63171"/>
                  </a:moveTo>
                  <a:lnTo>
                    <a:pt x="45493" y="121788"/>
                  </a:lnTo>
                  <a:lnTo>
                    <a:pt x="61234" y="181505"/>
                  </a:lnTo>
                  <a:lnTo>
                    <a:pt x="64653" y="194703"/>
                  </a:lnTo>
                  <a:lnTo>
                    <a:pt x="64592" y="201162"/>
                  </a:lnTo>
                  <a:lnTo>
                    <a:pt x="62211" y="203128"/>
                  </a:lnTo>
                  <a:lnTo>
                    <a:pt x="58285" y="202099"/>
                  </a:lnTo>
                  <a:lnTo>
                    <a:pt x="50803" y="191598"/>
                  </a:lnTo>
                  <a:lnTo>
                    <a:pt x="25698" y="137882"/>
                  </a:lnTo>
                  <a:lnTo>
                    <a:pt x="5248" y="75451"/>
                  </a:lnTo>
                  <a:lnTo>
                    <a:pt x="0" y="37044"/>
                  </a:lnTo>
                  <a:lnTo>
                    <a:pt x="2772" y="27036"/>
                  </a:lnTo>
                  <a:lnTo>
                    <a:pt x="8130" y="19194"/>
                  </a:lnTo>
                  <a:lnTo>
                    <a:pt x="15212" y="12796"/>
                  </a:lnTo>
                  <a:lnTo>
                    <a:pt x="38678" y="5687"/>
                  </a:lnTo>
                  <a:lnTo>
                    <a:pt x="95813" y="1124"/>
                  </a:lnTo>
                  <a:lnTo>
                    <a:pt x="12413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08358" y="533934"/>
              <a:ext cx="200606" cy="216081"/>
            </a:xfrm>
            <a:custGeom>
              <a:avLst/>
              <a:gdLst/>
              <a:ahLst/>
              <a:cxnLst/>
              <a:rect l="0" t="0" r="0" b="0"/>
              <a:pathLst>
                <a:path w="200606" h="216081">
                  <a:moveTo>
                    <a:pt x="144947" y="13547"/>
                  </a:moveTo>
                  <a:lnTo>
                    <a:pt x="128180" y="2369"/>
                  </a:lnTo>
                  <a:lnTo>
                    <a:pt x="110589" y="0"/>
                  </a:lnTo>
                  <a:lnTo>
                    <a:pt x="91073" y="4017"/>
                  </a:lnTo>
                  <a:lnTo>
                    <a:pt x="61524" y="19432"/>
                  </a:lnTo>
                  <a:lnTo>
                    <a:pt x="1226" y="73302"/>
                  </a:lnTo>
                  <a:lnTo>
                    <a:pt x="0" y="79120"/>
                  </a:lnTo>
                  <a:lnTo>
                    <a:pt x="2692" y="84169"/>
                  </a:lnTo>
                  <a:lnTo>
                    <a:pt x="7997" y="88704"/>
                  </a:lnTo>
                  <a:lnTo>
                    <a:pt x="26369" y="93744"/>
                  </a:lnTo>
                  <a:lnTo>
                    <a:pt x="89818" y="98414"/>
                  </a:lnTo>
                  <a:lnTo>
                    <a:pt x="142030" y="109123"/>
                  </a:lnTo>
                  <a:lnTo>
                    <a:pt x="153531" y="112360"/>
                  </a:lnTo>
                  <a:lnTo>
                    <a:pt x="172549" y="125314"/>
                  </a:lnTo>
                  <a:lnTo>
                    <a:pt x="187630" y="142770"/>
                  </a:lnTo>
                  <a:lnTo>
                    <a:pt x="198233" y="162227"/>
                  </a:lnTo>
                  <a:lnTo>
                    <a:pt x="200605" y="182572"/>
                  </a:lnTo>
                  <a:lnTo>
                    <a:pt x="199600" y="192911"/>
                  </a:lnTo>
                  <a:lnTo>
                    <a:pt x="195420" y="200974"/>
                  </a:lnTo>
                  <a:lnTo>
                    <a:pt x="181417" y="213051"/>
                  </a:lnTo>
                  <a:lnTo>
                    <a:pt x="160376" y="216080"/>
                  </a:lnTo>
                  <a:lnTo>
                    <a:pt x="97413" y="213917"/>
                  </a:lnTo>
                  <a:lnTo>
                    <a:pt x="60719" y="213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47481" y="842931"/>
              <a:ext cx="2695297" cy="146748"/>
            </a:xfrm>
            <a:custGeom>
              <a:avLst/>
              <a:gdLst/>
              <a:ahLst/>
              <a:cxnLst/>
              <a:rect l="0" t="0" r="0" b="0"/>
              <a:pathLst>
                <a:path w="2695297" h="146748">
                  <a:moveTo>
                    <a:pt x="2695296" y="30934"/>
                  </a:moveTo>
                  <a:lnTo>
                    <a:pt x="2646365" y="22601"/>
                  </a:lnTo>
                  <a:lnTo>
                    <a:pt x="2592824" y="15250"/>
                  </a:lnTo>
                  <a:lnTo>
                    <a:pt x="2531642" y="10938"/>
                  </a:lnTo>
                  <a:lnTo>
                    <a:pt x="2480559" y="10191"/>
                  </a:lnTo>
                  <a:lnTo>
                    <a:pt x="2429549" y="9970"/>
                  </a:lnTo>
                  <a:lnTo>
                    <a:pt x="2366679" y="6776"/>
                  </a:lnTo>
                  <a:lnTo>
                    <a:pt x="2312489" y="1549"/>
                  </a:lnTo>
                  <a:lnTo>
                    <a:pt x="2251978" y="0"/>
                  </a:lnTo>
                  <a:lnTo>
                    <a:pt x="2198955" y="2661"/>
                  </a:lnTo>
                  <a:lnTo>
                    <a:pt x="2138419" y="8452"/>
                  </a:lnTo>
                  <a:lnTo>
                    <a:pt x="2081859" y="15044"/>
                  </a:lnTo>
                  <a:lnTo>
                    <a:pt x="2026236" y="18817"/>
                  </a:lnTo>
                  <a:lnTo>
                    <a:pt x="1967122" y="19935"/>
                  </a:lnTo>
                  <a:lnTo>
                    <a:pt x="1922837" y="20196"/>
                  </a:lnTo>
                  <a:lnTo>
                    <a:pt x="1877028" y="21482"/>
                  </a:lnTo>
                  <a:lnTo>
                    <a:pt x="1833273" y="25953"/>
                  </a:lnTo>
                  <a:lnTo>
                    <a:pt x="1774766" y="29458"/>
                  </a:lnTo>
                  <a:lnTo>
                    <a:pt x="1714797" y="30497"/>
                  </a:lnTo>
                  <a:lnTo>
                    <a:pt x="1652575" y="36394"/>
                  </a:lnTo>
                  <a:lnTo>
                    <a:pt x="1589685" y="39960"/>
                  </a:lnTo>
                  <a:lnTo>
                    <a:pt x="1537776" y="41017"/>
                  </a:lnTo>
                  <a:lnTo>
                    <a:pt x="1483210" y="48610"/>
                  </a:lnTo>
                  <a:lnTo>
                    <a:pt x="1428369" y="50989"/>
                  </a:lnTo>
                  <a:lnTo>
                    <a:pt x="1367666" y="52864"/>
                  </a:lnTo>
                  <a:lnTo>
                    <a:pt x="1305226" y="59139"/>
                  </a:lnTo>
                  <a:lnTo>
                    <a:pt x="1263283" y="61017"/>
                  </a:lnTo>
                  <a:lnTo>
                    <a:pt x="1218126" y="64971"/>
                  </a:lnTo>
                  <a:lnTo>
                    <a:pt x="1170760" y="69458"/>
                  </a:lnTo>
                  <a:lnTo>
                    <a:pt x="1122412" y="71452"/>
                  </a:lnTo>
                  <a:lnTo>
                    <a:pt x="1076748" y="72339"/>
                  </a:lnTo>
                  <a:lnTo>
                    <a:pt x="1033056" y="72733"/>
                  </a:lnTo>
                  <a:lnTo>
                    <a:pt x="971336" y="72954"/>
                  </a:lnTo>
                  <a:lnTo>
                    <a:pt x="910493" y="76149"/>
                  </a:lnTo>
                  <a:lnTo>
                    <a:pt x="858744" y="82109"/>
                  </a:lnTo>
                  <a:lnTo>
                    <a:pt x="800625" y="88731"/>
                  </a:lnTo>
                  <a:lnTo>
                    <a:pt x="755137" y="91716"/>
                  </a:lnTo>
                  <a:lnTo>
                    <a:pt x="708793" y="94213"/>
                  </a:lnTo>
                  <a:lnTo>
                    <a:pt x="664800" y="99222"/>
                  </a:lnTo>
                  <a:lnTo>
                    <a:pt x="618731" y="102228"/>
                  </a:lnTo>
                  <a:lnTo>
                    <a:pt x="572129" y="103564"/>
                  </a:lnTo>
                  <a:lnTo>
                    <a:pt x="509942" y="105486"/>
                  </a:lnTo>
                  <a:lnTo>
                    <a:pt x="452589" y="112904"/>
                  </a:lnTo>
                  <a:lnTo>
                    <a:pt x="396547" y="120305"/>
                  </a:lnTo>
                  <a:lnTo>
                    <a:pt x="337684" y="124095"/>
                  </a:lnTo>
                  <a:lnTo>
                    <a:pt x="295141" y="124981"/>
                  </a:lnTo>
                  <a:lnTo>
                    <a:pt x="231729" y="128600"/>
                  </a:lnTo>
                  <a:lnTo>
                    <a:pt x="168486" y="133961"/>
                  </a:lnTo>
                  <a:lnTo>
                    <a:pt x="105294" y="135550"/>
                  </a:lnTo>
                  <a:lnTo>
                    <a:pt x="48356" y="139140"/>
                  </a:lnTo>
                  <a:lnTo>
                    <a:pt x="0" y="1467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27046" y="547481"/>
              <a:ext cx="42115" cy="10530"/>
            </a:xfrm>
            <a:custGeom>
              <a:avLst/>
              <a:gdLst/>
              <a:ahLst/>
              <a:cxnLst/>
              <a:rect l="0" t="0" r="0" b="0"/>
              <a:pathLst>
                <a:path w="42115" h="10530">
                  <a:moveTo>
                    <a:pt x="42114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3505989" y="294797"/>
            <a:ext cx="3169079" cy="481864"/>
            <a:chOff x="3505989" y="294797"/>
            <a:chExt cx="3169079" cy="481864"/>
          </a:xfrm>
        </p:grpSpPr>
        <p:sp>
          <p:nvSpPr>
            <p:cNvPr id="20" name="Freeform 19"/>
            <p:cNvSpPr/>
            <p:nvPr/>
          </p:nvSpPr>
          <p:spPr>
            <a:xfrm>
              <a:off x="3505989" y="526424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3650" y="3120"/>
                  </a:lnTo>
                  <a:lnTo>
                    <a:pt x="24126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780465" y="301319"/>
              <a:ext cx="283536" cy="475342"/>
            </a:xfrm>
            <a:custGeom>
              <a:avLst/>
              <a:gdLst/>
              <a:ahLst/>
              <a:cxnLst/>
              <a:rect l="0" t="0" r="0" b="0"/>
              <a:pathLst>
                <a:path w="283536" h="475342">
                  <a:moveTo>
                    <a:pt x="283535" y="67178"/>
                  </a:moveTo>
                  <a:lnTo>
                    <a:pt x="254226" y="28805"/>
                  </a:lnTo>
                  <a:lnTo>
                    <a:pt x="228447" y="13174"/>
                  </a:lnTo>
                  <a:lnTo>
                    <a:pt x="198582" y="1134"/>
                  </a:lnTo>
                  <a:lnTo>
                    <a:pt x="177928" y="0"/>
                  </a:lnTo>
                  <a:lnTo>
                    <a:pt x="157050" y="4566"/>
                  </a:lnTo>
                  <a:lnTo>
                    <a:pt x="104531" y="33081"/>
                  </a:lnTo>
                  <a:lnTo>
                    <a:pt x="89724" y="52804"/>
                  </a:lnTo>
                  <a:lnTo>
                    <a:pt x="65097" y="103593"/>
                  </a:lnTo>
                  <a:lnTo>
                    <a:pt x="38872" y="159855"/>
                  </a:lnTo>
                  <a:lnTo>
                    <a:pt x="18094" y="222962"/>
                  </a:lnTo>
                  <a:lnTo>
                    <a:pt x="7634" y="253398"/>
                  </a:lnTo>
                  <a:lnTo>
                    <a:pt x="1745" y="303419"/>
                  </a:lnTo>
                  <a:lnTo>
                    <a:pt x="0" y="354114"/>
                  </a:lnTo>
                  <a:lnTo>
                    <a:pt x="2530" y="410639"/>
                  </a:lnTo>
                  <a:lnTo>
                    <a:pt x="13881" y="445025"/>
                  </a:lnTo>
                  <a:lnTo>
                    <a:pt x="19537" y="455946"/>
                  </a:lnTo>
                  <a:lnTo>
                    <a:pt x="27988" y="463227"/>
                  </a:lnTo>
                  <a:lnTo>
                    <a:pt x="49855" y="471317"/>
                  </a:lnTo>
                  <a:lnTo>
                    <a:pt x="100852" y="475341"/>
                  </a:lnTo>
                  <a:lnTo>
                    <a:pt x="123964" y="471632"/>
                  </a:lnTo>
                  <a:lnTo>
                    <a:pt x="142814" y="462965"/>
                  </a:lnTo>
                  <a:lnTo>
                    <a:pt x="173980" y="438336"/>
                  </a:lnTo>
                  <a:lnTo>
                    <a:pt x="189983" y="412287"/>
                  </a:lnTo>
                  <a:lnTo>
                    <a:pt x="202133" y="382342"/>
                  </a:lnTo>
                  <a:lnTo>
                    <a:pt x="202361" y="372044"/>
                  </a:lnTo>
                  <a:lnTo>
                    <a:pt x="196375" y="351243"/>
                  </a:lnTo>
                  <a:lnTo>
                    <a:pt x="179851" y="325390"/>
                  </a:lnTo>
                  <a:lnTo>
                    <a:pt x="163753" y="313350"/>
                  </a:lnTo>
                  <a:lnTo>
                    <a:pt x="124823" y="296089"/>
                  </a:lnTo>
                  <a:lnTo>
                    <a:pt x="115726" y="295824"/>
                  </a:lnTo>
                  <a:lnTo>
                    <a:pt x="99379" y="301770"/>
                  </a:lnTo>
                  <a:lnTo>
                    <a:pt x="98763" y="304291"/>
                  </a:lnTo>
                  <a:lnTo>
                    <a:pt x="103032" y="305972"/>
                  </a:lnTo>
                  <a:lnTo>
                    <a:pt x="143505" y="308669"/>
                  </a:lnTo>
                  <a:lnTo>
                    <a:pt x="202010" y="300913"/>
                  </a:lnTo>
                  <a:lnTo>
                    <a:pt x="239102" y="299429"/>
                  </a:lnTo>
                  <a:lnTo>
                    <a:pt x="273006" y="2988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085057" y="558010"/>
              <a:ext cx="105286" cy="192757"/>
            </a:xfrm>
            <a:custGeom>
              <a:avLst/>
              <a:gdLst/>
              <a:ahLst/>
              <a:cxnLst/>
              <a:rect l="0" t="0" r="0" b="0"/>
              <a:pathLst>
                <a:path w="105286" h="192757">
                  <a:moveTo>
                    <a:pt x="0" y="63171"/>
                  </a:moveTo>
                  <a:lnTo>
                    <a:pt x="14654" y="121788"/>
                  </a:lnTo>
                  <a:lnTo>
                    <a:pt x="40000" y="178385"/>
                  </a:lnTo>
                  <a:lnTo>
                    <a:pt x="45854" y="192756"/>
                  </a:lnTo>
                  <a:lnTo>
                    <a:pt x="44556" y="187445"/>
                  </a:lnTo>
                  <a:lnTo>
                    <a:pt x="24298" y="125605"/>
                  </a:lnTo>
                  <a:lnTo>
                    <a:pt x="13595" y="80963"/>
                  </a:lnTo>
                  <a:lnTo>
                    <a:pt x="14556" y="44266"/>
                  </a:lnTo>
                  <a:lnTo>
                    <a:pt x="16723" y="33020"/>
                  </a:lnTo>
                  <a:lnTo>
                    <a:pt x="21677" y="24353"/>
                  </a:lnTo>
                  <a:lnTo>
                    <a:pt x="36541" y="11603"/>
                  </a:lnTo>
                  <a:lnTo>
                    <a:pt x="57964" y="515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232455" y="550786"/>
              <a:ext cx="158058" cy="186209"/>
            </a:xfrm>
            <a:custGeom>
              <a:avLst/>
              <a:gdLst/>
              <a:ahLst/>
              <a:cxnLst/>
              <a:rect l="0" t="0" r="0" b="0"/>
              <a:pathLst>
                <a:path w="158058" h="186209">
                  <a:moveTo>
                    <a:pt x="0" y="91452"/>
                  </a:moveTo>
                  <a:lnTo>
                    <a:pt x="33622" y="97518"/>
                  </a:lnTo>
                  <a:lnTo>
                    <a:pt x="93408" y="86893"/>
                  </a:lnTo>
                  <a:lnTo>
                    <a:pt x="125943" y="77103"/>
                  </a:lnTo>
                  <a:lnTo>
                    <a:pt x="144103" y="64018"/>
                  </a:lnTo>
                  <a:lnTo>
                    <a:pt x="152221" y="55615"/>
                  </a:lnTo>
                  <a:lnTo>
                    <a:pt x="156463" y="46503"/>
                  </a:lnTo>
                  <a:lnTo>
                    <a:pt x="158057" y="27021"/>
                  </a:lnTo>
                  <a:lnTo>
                    <a:pt x="154504" y="19252"/>
                  </a:lnTo>
                  <a:lnTo>
                    <a:pt x="141198" y="7501"/>
                  </a:lnTo>
                  <a:lnTo>
                    <a:pt x="120467" y="1498"/>
                  </a:lnTo>
                  <a:lnTo>
                    <a:pt x="96825" y="0"/>
                  </a:lnTo>
                  <a:lnTo>
                    <a:pt x="63784" y="6903"/>
                  </a:lnTo>
                  <a:lnTo>
                    <a:pt x="42387" y="17220"/>
                  </a:lnTo>
                  <a:lnTo>
                    <a:pt x="27418" y="32724"/>
                  </a:lnTo>
                  <a:lnTo>
                    <a:pt x="8276" y="71272"/>
                  </a:lnTo>
                  <a:lnTo>
                    <a:pt x="2452" y="107830"/>
                  </a:lnTo>
                  <a:lnTo>
                    <a:pt x="7330" y="128367"/>
                  </a:lnTo>
                  <a:lnTo>
                    <a:pt x="29524" y="160615"/>
                  </a:lnTo>
                  <a:lnTo>
                    <a:pt x="55152" y="176805"/>
                  </a:lnTo>
                  <a:lnTo>
                    <a:pt x="105286" y="1862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29375" y="592043"/>
              <a:ext cx="182108" cy="158619"/>
            </a:xfrm>
            <a:custGeom>
              <a:avLst/>
              <a:gdLst/>
              <a:ahLst/>
              <a:cxnLst/>
              <a:rect l="0" t="0" r="0" b="0"/>
              <a:pathLst>
                <a:path w="182108" h="158619">
                  <a:moveTo>
                    <a:pt x="97878" y="102837"/>
                  </a:moveTo>
                  <a:lnTo>
                    <a:pt x="121598" y="58875"/>
                  </a:lnTo>
                  <a:lnTo>
                    <a:pt x="121880" y="48962"/>
                  </a:lnTo>
                  <a:lnTo>
                    <a:pt x="115955" y="28590"/>
                  </a:lnTo>
                  <a:lnTo>
                    <a:pt x="99465" y="2979"/>
                  </a:lnTo>
                  <a:lnTo>
                    <a:pt x="91917" y="0"/>
                  </a:lnTo>
                  <a:lnTo>
                    <a:pt x="83376" y="354"/>
                  </a:lnTo>
                  <a:lnTo>
                    <a:pt x="54587" y="12031"/>
                  </a:lnTo>
                  <a:lnTo>
                    <a:pt x="35354" y="25044"/>
                  </a:lnTo>
                  <a:lnTo>
                    <a:pt x="19007" y="42526"/>
                  </a:lnTo>
                  <a:lnTo>
                    <a:pt x="2240" y="77688"/>
                  </a:lnTo>
                  <a:lnTo>
                    <a:pt x="0" y="101019"/>
                  </a:lnTo>
                  <a:lnTo>
                    <a:pt x="4074" y="121916"/>
                  </a:lnTo>
                  <a:lnTo>
                    <a:pt x="13684" y="139003"/>
                  </a:lnTo>
                  <a:lnTo>
                    <a:pt x="21862" y="143325"/>
                  </a:lnTo>
                  <a:lnTo>
                    <a:pt x="43426" y="145009"/>
                  </a:lnTo>
                  <a:lnTo>
                    <a:pt x="52218" y="141480"/>
                  </a:lnTo>
                  <a:lnTo>
                    <a:pt x="65107" y="128201"/>
                  </a:lnTo>
                  <a:lnTo>
                    <a:pt x="78940" y="100994"/>
                  </a:lnTo>
                  <a:lnTo>
                    <a:pt x="86859" y="60143"/>
                  </a:lnTo>
                  <a:lnTo>
                    <a:pt x="89362" y="60336"/>
                  </a:lnTo>
                  <a:lnTo>
                    <a:pt x="95263" y="69910"/>
                  </a:lnTo>
                  <a:lnTo>
                    <a:pt x="122108" y="131841"/>
                  </a:lnTo>
                  <a:lnTo>
                    <a:pt x="135553" y="146144"/>
                  </a:lnTo>
                  <a:lnTo>
                    <a:pt x="153227" y="156400"/>
                  </a:lnTo>
                  <a:lnTo>
                    <a:pt x="160514" y="158433"/>
                  </a:lnTo>
                  <a:lnTo>
                    <a:pt x="166542" y="158618"/>
                  </a:lnTo>
                  <a:lnTo>
                    <a:pt x="182107" y="1554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674653" y="368497"/>
              <a:ext cx="73700" cy="400084"/>
            </a:xfrm>
            <a:custGeom>
              <a:avLst/>
              <a:gdLst/>
              <a:ahLst/>
              <a:cxnLst/>
              <a:rect l="0" t="0" r="0" b="0"/>
              <a:pathLst>
                <a:path w="73700" h="400084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4654" y="152805"/>
                  </a:lnTo>
                  <a:lnTo>
                    <a:pt x="28197" y="210988"/>
                  </a:lnTo>
                  <a:lnTo>
                    <a:pt x="38640" y="264116"/>
                  </a:lnTo>
                  <a:lnTo>
                    <a:pt x="52649" y="325175"/>
                  </a:lnTo>
                  <a:lnTo>
                    <a:pt x="69021" y="384499"/>
                  </a:lnTo>
                  <a:lnTo>
                    <a:pt x="73699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527253" y="526424"/>
              <a:ext cx="273742" cy="10530"/>
            </a:xfrm>
            <a:custGeom>
              <a:avLst/>
              <a:gdLst/>
              <a:ahLst/>
              <a:cxnLst/>
              <a:rect l="0" t="0" r="0" b="0"/>
              <a:pathLst>
                <a:path w="273742" h="10530">
                  <a:moveTo>
                    <a:pt x="273741" y="0"/>
                  </a:moveTo>
                  <a:lnTo>
                    <a:pt x="224811" y="8334"/>
                  </a:lnTo>
                  <a:lnTo>
                    <a:pt x="176966" y="9878"/>
                  </a:lnTo>
                  <a:lnTo>
                    <a:pt x="113985" y="4811"/>
                  </a:lnTo>
                  <a:lnTo>
                    <a:pt x="57654" y="2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769409" y="550236"/>
              <a:ext cx="168800" cy="186759"/>
            </a:xfrm>
            <a:custGeom>
              <a:avLst/>
              <a:gdLst/>
              <a:ahLst/>
              <a:cxnLst/>
              <a:rect l="0" t="0" r="0" b="0"/>
              <a:pathLst>
                <a:path w="168800" h="186759">
                  <a:moveTo>
                    <a:pt x="0" y="70945"/>
                  </a:moveTo>
                  <a:lnTo>
                    <a:pt x="54145" y="70945"/>
                  </a:lnTo>
                  <a:lnTo>
                    <a:pt x="109091" y="70945"/>
                  </a:lnTo>
                  <a:lnTo>
                    <a:pt x="145407" y="65356"/>
                  </a:lnTo>
                  <a:lnTo>
                    <a:pt x="154260" y="60200"/>
                  </a:lnTo>
                  <a:lnTo>
                    <a:pt x="167216" y="45112"/>
                  </a:lnTo>
                  <a:lnTo>
                    <a:pt x="168799" y="37345"/>
                  </a:lnTo>
                  <a:lnTo>
                    <a:pt x="167515" y="29828"/>
                  </a:lnTo>
                  <a:lnTo>
                    <a:pt x="164319" y="22477"/>
                  </a:lnTo>
                  <a:lnTo>
                    <a:pt x="151410" y="11189"/>
                  </a:lnTo>
                  <a:lnTo>
                    <a:pt x="132804" y="3442"/>
                  </a:lnTo>
                  <a:lnTo>
                    <a:pt x="108937" y="0"/>
                  </a:lnTo>
                  <a:lnTo>
                    <a:pt x="85851" y="4709"/>
                  </a:lnTo>
                  <a:lnTo>
                    <a:pt x="56243" y="20514"/>
                  </a:lnTo>
                  <a:lnTo>
                    <a:pt x="32652" y="43134"/>
                  </a:lnTo>
                  <a:lnTo>
                    <a:pt x="25278" y="52404"/>
                  </a:lnTo>
                  <a:lnTo>
                    <a:pt x="20204" y="75183"/>
                  </a:lnTo>
                  <a:lnTo>
                    <a:pt x="23017" y="98565"/>
                  </a:lnTo>
                  <a:lnTo>
                    <a:pt x="37756" y="124882"/>
                  </a:lnTo>
                  <a:lnTo>
                    <a:pt x="66816" y="154735"/>
                  </a:lnTo>
                  <a:lnTo>
                    <a:pt x="95836" y="172981"/>
                  </a:lnTo>
                  <a:lnTo>
                    <a:pt x="136870" y="1867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990507" y="547481"/>
              <a:ext cx="105286" cy="191791"/>
            </a:xfrm>
            <a:custGeom>
              <a:avLst/>
              <a:gdLst/>
              <a:ahLst/>
              <a:cxnLst/>
              <a:rect l="0" t="0" r="0" b="0"/>
              <a:pathLst>
                <a:path w="105286" h="191791">
                  <a:moveTo>
                    <a:pt x="0" y="63171"/>
                  </a:moveTo>
                  <a:lnTo>
                    <a:pt x="2340" y="102859"/>
                  </a:lnTo>
                  <a:lnTo>
                    <a:pt x="23720" y="157608"/>
                  </a:lnTo>
                  <a:lnTo>
                    <a:pt x="36098" y="191790"/>
                  </a:lnTo>
                  <a:lnTo>
                    <a:pt x="20500" y="135874"/>
                  </a:lnTo>
                  <a:lnTo>
                    <a:pt x="13483" y="98751"/>
                  </a:lnTo>
                  <a:lnTo>
                    <a:pt x="14182" y="70796"/>
                  </a:lnTo>
                  <a:lnTo>
                    <a:pt x="22291" y="50572"/>
                  </a:lnTo>
                  <a:lnTo>
                    <a:pt x="40010" y="26033"/>
                  </a:lnTo>
                  <a:lnTo>
                    <a:pt x="59507" y="17420"/>
                  </a:lnTo>
                  <a:lnTo>
                    <a:pt x="87432" y="945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479281" y="347440"/>
              <a:ext cx="37653" cy="400084"/>
            </a:xfrm>
            <a:custGeom>
              <a:avLst/>
              <a:gdLst/>
              <a:ahLst/>
              <a:cxnLst/>
              <a:rect l="0" t="0" r="0" b="0"/>
              <a:pathLst>
                <a:path w="37653" h="400084">
                  <a:moveTo>
                    <a:pt x="6066" y="0"/>
                  </a:moveTo>
                  <a:lnTo>
                    <a:pt x="0" y="33622"/>
                  </a:lnTo>
                  <a:lnTo>
                    <a:pt x="4521" y="91563"/>
                  </a:lnTo>
                  <a:lnTo>
                    <a:pt x="11350" y="153137"/>
                  </a:lnTo>
                  <a:lnTo>
                    <a:pt x="16728" y="208670"/>
                  </a:lnTo>
                  <a:lnTo>
                    <a:pt x="23523" y="257710"/>
                  </a:lnTo>
                  <a:lnTo>
                    <a:pt x="26056" y="308115"/>
                  </a:lnTo>
                  <a:lnTo>
                    <a:pt x="30032" y="364542"/>
                  </a:lnTo>
                  <a:lnTo>
                    <a:pt x="37652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327419" y="505367"/>
              <a:ext cx="294799" cy="21058"/>
            </a:xfrm>
            <a:custGeom>
              <a:avLst/>
              <a:gdLst/>
              <a:ahLst/>
              <a:cxnLst/>
              <a:rect l="0" t="0" r="0" b="0"/>
              <a:pathLst>
                <a:path w="294799" h="21058">
                  <a:moveTo>
                    <a:pt x="294798" y="0"/>
                  </a:moveTo>
                  <a:lnTo>
                    <a:pt x="245867" y="11453"/>
                  </a:lnTo>
                  <a:lnTo>
                    <a:pt x="194902" y="18212"/>
                  </a:lnTo>
                  <a:lnTo>
                    <a:pt x="141587" y="20214"/>
                  </a:lnTo>
                  <a:lnTo>
                    <a:pt x="81650" y="20891"/>
                  </a:lnTo>
                  <a:lnTo>
                    <a:pt x="20010" y="2103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653803" y="305326"/>
              <a:ext cx="136871" cy="397624"/>
            </a:xfrm>
            <a:custGeom>
              <a:avLst/>
              <a:gdLst/>
              <a:ahLst/>
              <a:cxnLst/>
              <a:rect l="0" t="0" r="0" b="0"/>
              <a:pathLst>
                <a:path w="136871" h="397624">
                  <a:moveTo>
                    <a:pt x="0" y="0"/>
                  </a:moveTo>
                  <a:lnTo>
                    <a:pt x="5589" y="62093"/>
                  </a:lnTo>
                  <a:lnTo>
                    <a:pt x="9552" y="121883"/>
                  </a:lnTo>
                  <a:lnTo>
                    <a:pt x="10239" y="172724"/>
                  </a:lnTo>
                  <a:lnTo>
                    <a:pt x="10443" y="224833"/>
                  </a:lnTo>
                  <a:lnTo>
                    <a:pt x="10503" y="276147"/>
                  </a:lnTo>
                  <a:lnTo>
                    <a:pt x="10523" y="336001"/>
                  </a:lnTo>
                  <a:lnTo>
                    <a:pt x="10527" y="397623"/>
                  </a:lnTo>
                  <a:lnTo>
                    <a:pt x="17764" y="339247"/>
                  </a:lnTo>
                  <a:lnTo>
                    <a:pt x="23526" y="279055"/>
                  </a:lnTo>
                  <a:lnTo>
                    <a:pt x="35583" y="232677"/>
                  </a:lnTo>
                  <a:lnTo>
                    <a:pt x="41269" y="224138"/>
                  </a:lnTo>
                  <a:lnTo>
                    <a:pt x="56946" y="211531"/>
                  </a:lnTo>
                  <a:lnTo>
                    <a:pt x="64870" y="210041"/>
                  </a:lnTo>
                  <a:lnTo>
                    <a:pt x="72493" y="211387"/>
                  </a:lnTo>
                  <a:lnTo>
                    <a:pt x="87201" y="219122"/>
                  </a:lnTo>
                  <a:lnTo>
                    <a:pt x="101537" y="230358"/>
                  </a:lnTo>
                  <a:lnTo>
                    <a:pt x="117173" y="255428"/>
                  </a:lnTo>
                  <a:lnTo>
                    <a:pt x="131766" y="296510"/>
                  </a:lnTo>
                  <a:lnTo>
                    <a:pt x="135862" y="348472"/>
                  </a:lnTo>
                  <a:lnTo>
                    <a:pt x="13687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844724" y="533618"/>
              <a:ext cx="167049" cy="169430"/>
            </a:xfrm>
            <a:custGeom>
              <a:avLst/>
              <a:gdLst/>
              <a:ahLst/>
              <a:cxnLst/>
              <a:rect l="0" t="0" r="0" b="0"/>
              <a:pathLst>
                <a:path w="167049" h="169430">
                  <a:moveTo>
                    <a:pt x="145991" y="55977"/>
                  </a:moveTo>
                  <a:lnTo>
                    <a:pt x="136415" y="31931"/>
                  </a:lnTo>
                  <a:lnTo>
                    <a:pt x="125748" y="17604"/>
                  </a:lnTo>
                  <a:lnTo>
                    <a:pt x="100999" y="1974"/>
                  </a:lnTo>
                  <a:lnTo>
                    <a:pt x="81541" y="0"/>
                  </a:lnTo>
                  <a:lnTo>
                    <a:pt x="61194" y="4192"/>
                  </a:lnTo>
                  <a:lnTo>
                    <a:pt x="31178" y="19707"/>
                  </a:lnTo>
                  <a:lnTo>
                    <a:pt x="14634" y="32448"/>
                  </a:lnTo>
                  <a:lnTo>
                    <a:pt x="5721" y="55269"/>
                  </a:lnTo>
                  <a:lnTo>
                    <a:pt x="0" y="117579"/>
                  </a:lnTo>
                  <a:lnTo>
                    <a:pt x="5457" y="145357"/>
                  </a:lnTo>
                  <a:lnTo>
                    <a:pt x="10188" y="157678"/>
                  </a:lnTo>
                  <a:lnTo>
                    <a:pt x="18021" y="164722"/>
                  </a:lnTo>
                  <a:lnTo>
                    <a:pt x="27922" y="168248"/>
                  </a:lnTo>
                  <a:lnTo>
                    <a:pt x="39202" y="169429"/>
                  </a:lnTo>
                  <a:lnTo>
                    <a:pt x="49062" y="166707"/>
                  </a:lnTo>
                  <a:lnTo>
                    <a:pt x="66257" y="154323"/>
                  </a:lnTo>
                  <a:lnTo>
                    <a:pt x="78578" y="134002"/>
                  </a:lnTo>
                  <a:lnTo>
                    <a:pt x="98639" y="76434"/>
                  </a:lnTo>
                  <a:lnTo>
                    <a:pt x="102325" y="46571"/>
                  </a:lnTo>
                  <a:lnTo>
                    <a:pt x="118358" y="99287"/>
                  </a:lnTo>
                  <a:lnTo>
                    <a:pt x="143262" y="134852"/>
                  </a:lnTo>
                  <a:lnTo>
                    <a:pt x="153747" y="143675"/>
                  </a:lnTo>
                  <a:lnTo>
                    <a:pt x="167048" y="1507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064414" y="533350"/>
              <a:ext cx="157929" cy="193117"/>
            </a:xfrm>
            <a:custGeom>
              <a:avLst/>
              <a:gdLst/>
              <a:ahLst/>
              <a:cxnLst/>
              <a:rect l="0" t="0" r="0" b="0"/>
              <a:pathLst>
                <a:path w="157929" h="193117">
                  <a:moveTo>
                    <a:pt x="0" y="24660"/>
                  </a:moveTo>
                  <a:lnTo>
                    <a:pt x="0" y="83277"/>
                  </a:lnTo>
                  <a:lnTo>
                    <a:pt x="8406" y="137451"/>
                  </a:lnTo>
                  <a:lnTo>
                    <a:pt x="15619" y="169863"/>
                  </a:lnTo>
                  <a:lnTo>
                    <a:pt x="12556" y="152821"/>
                  </a:lnTo>
                  <a:lnTo>
                    <a:pt x="10929" y="95253"/>
                  </a:lnTo>
                  <a:lnTo>
                    <a:pt x="16197" y="38734"/>
                  </a:lnTo>
                  <a:lnTo>
                    <a:pt x="21326" y="29363"/>
                  </a:lnTo>
                  <a:lnTo>
                    <a:pt x="36384" y="15832"/>
                  </a:lnTo>
                  <a:lnTo>
                    <a:pt x="64594" y="1637"/>
                  </a:lnTo>
                  <a:lnTo>
                    <a:pt x="84861" y="0"/>
                  </a:lnTo>
                  <a:lnTo>
                    <a:pt x="95178" y="1201"/>
                  </a:lnTo>
                  <a:lnTo>
                    <a:pt x="103226" y="5511"/>
                  </a:lnTo>
                  <a:lnTo>
                    <a:pt x="134246" y="47355"/>
                  </a:lnTo>
                  <a:lnTo>
                    <a:pt x="149091" y="77788"/>
                  </a:lnTo>
                  <a:lnTo>
                    <a:pt x="156182" y="127918"/>
                  </a:lnTo>
                  <a:lnTo>
                    <a:pt x="157583" y="173521"/>
                  </a:lnTo>
                  <a:lnTo>
                    <a:pt x="157928" y="1931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657303" y="294797"/>
              <a:ext cx="17765" cy="442198"/>
            </a:xfrm>
            <a:custGeom>
              <a:avLst/>
              <a:gdLst/>
              <a:ahLst/>
              <a:cxnLst/>
              <a:rect l="0" t="0" r="0" b="0"/>
              <a:pathLst>
                <a:path w="17765" h="442198">
                  <a:moveTo>
                    <a:pt x="7235" y="0"/>
                  </a:moveTo>
                  <a:lnTo>
                    <a:pt x="0" y="27556"/>
                  </a:lnTo>
                  <a:lnTo>
                    <a:pt x="477" y="80660"/>
                  </a:lnTo>
                  <a:lnTo>
                    <a:pt x="5900" y="131227"/>
                  </a:lnTo>
                  <a:lnTo>
                    <a:pt x="6839" y="183552"/>
                  </a:lnTo>
                  <a:lnTo>
                    <a:pt x="7118" y="232331"/>
                  </a:lnTo>
                  <a:lnTo>
                    <a:pt x="7201" y="287598"/>
                  </a:lnTo>
                  <a:lnTo>
                    <a:pt x="7225" y="337249"/>
                  </a:lnTo>
                  <a:lnTo>
                    <a:pt x="8403" y="394777"/>
                  </a:lnTo>
                  <a:lnTo>
                    <a:pt x="17764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3355761" y="1277106"/>
            <a:ext cx="6342616" cy="565630"/>
            <a:chOff x="3355761" y="1277106"/>
            <a:chExt cx="6342616" cy="565630"/>
          </a:xfrm>
        </p:grpSpPr>
        <p:sp>
          <p:nvSpPr>
            <p:cNvPr id="36" name="Freeform 35"/>
            <p:cNvSpPr/>
            <p:nvPr/>
          </p:nvSpPr>
          <p:spPr>
            <a:xfrm>
              <a:off x="3355761" y="1508733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98468" y="0"/>
                  </a:lnTo>
                  <a:lnTo>
                    <a:pt x="3933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620517" y="1357271"/>
              <a:ext cx="240613" cy="375171"/>
            </a:xfrm>
            <a:custGeom>
              <a:avLst/>
              <a:gdLst/>
              <a:ahLst/>
              <a:cxnLst/>
              <a:rect l="0" t="0" r="0" b="0"/>
              <a:pathLst>
                <a:path w="240613" h="375171">
                  <a:moveTo>
                    <a:pt x="240612" y="56706"/>
                  </a:moveTo>
                  <a:lnTo>
                    <a:pt x="203525" y="21959"/>
                  </a:lnTo>
                  <a:lnTo>
                    <a:pt x="155659" y="1062"/>
                  </a:lnTo>
                  <a:lnTo>
                    <a:pt x="135005" y="0"/>
                  </a:lnTo>
                  <a:lnTo>
                    <a:pt x="114127" y="4597"/>
                  </a:lnTo>
                  <a:lnTo>
                    <a:pt x="82642" y="21509"/>
                  </a:lnTo>
                  <a:lnTo>
                    <a:pt x="43682" y="58072"/>
                  </a:lnTo>
                  <a:lnTo>
                    <a:pt x="29085" y="79540"/>
                  </a:lnTo>
                  <a:lnTo>
                    <a:pt x="6274" y="139550"/>
                  </a:lnTo>
                  <a:lnTo>
                    <a:pt x="0" y="192350"/>
                  </a:lnTo>
                  <a:lnTo>
                    <a:pt x="1253" y="239746"/>
                  </a:lnTo>
                  <a:lnTo>
                    <a:pt x="21452" y="301395"/>
                  </a:lnTo>
                  <a:lnTo>
                    <a:pt x="41145" y="342896"/>
                  </a:lnTo>
                  <a:lnTo>
                    <a:pt x="56033" y="360546"/>
                  </a:lnTo>
                  <a:lnTo>
                    <a:pt x="74349" y="372290"/>
                  </a:lnTo>
                  <a:lnTo>
                    <a:pt x="97307" y="375170"/>
                  </a:lnTo>
                  <a:lnTo>
                    <a:pt x="121939" y="371381"/>
                  </a:lnTo>
                  <a:lnTo>
                    <a:pt x="177441" y="3515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843932" y="1550847"/>
              <a:ext cx="143627" cy="182040"/>
            </a:xfrm>
            <a:custGeom>
              <a:avLst/>
              <a:gdLst/>
              <a:ahLst/>
              <a:cxnLst/>
              <a:rect l="0" t="0" r="0" b="0"/>
              <a:pathLst>
                <a:path w="143627" h="182040">
                  <a:moveTo>
                    <a:pt x="90896" y="0"/>
                  </a:moveTo>
                  <a:lnTo>
                    <a:pt x="46933" y="20244"/>
                  </a:lnTo>
                  <a:lnTo>
                    <a:pt x="33143" y="35903"/>
                  </a:lnTo>
                  <a:lnTo>
                    <a:pt x="4825" y="78731"/>
                  </a:lnTo>
                  <a:lnTo>
                    <a:pt x="0" y="102062"/>
                  </a:lnTo>
                  <a:lnTo>
                    <a:pt x="2873" y="135915"/>
                  </a:lnTo>
                  <a:lnTo>
                    <a:pt x="11220" y="154384"/>
                  </a:lnTo>
                  <a:lnTo>
                    <a:pt x="16722" y="162584"/>
                  </a:lnTo>
                  <a:lnTo>
                    <a:pt x="32194" y="174815"/>
                  </a:lnTo>
                  <a:lnTo>
                    <a:pt x="41233" y="179714"/>
                  </a:lnTo>
                  <a:lnTo>
                    <a:pt x="63754" y="182039"/>
                  </a:lnTo>
                  <a:lnTo>
                    <a:pt x="88192" y="178002"/>
                  </a:lnTo>
                  <a:lnTo>
                    <a:pt x="110751" y="168410"/>
                  </a:lnTo>
                  <a:lnTo>
                    <a:pt x="129356" y="150108"/>
                  </a:lnTo>
                  <a:lnTo>
                    <a:pt x="137593" y="138677"/>
                  </a:lnTo>
                  <a:lnTo>
                    <a:pt x="143626" y="113497"/>
                  </a:lnTo>
                  <a:lnTo>
                    <a:pt x="137967" y="64793"/>
                  </a:lnTo>
                  <a:lnTo>
                    <a:pt x="128974" y="49074"/>
                  </a:lnTo>
                  <a:lnTo>
                    <a:pt x="111953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050642" y="1571866"/>
              <a:ext cx="200042" cy="157967"/>
            </a:xfrm>
            <a:custGeom>
              <a:avLst/>
              <a:gdLst/>
              <a:ahLst/>
              <a:cxnLst/>
              <a:rect l="0" t="0" r="0" b="0"/>
              <a:pathLst>
                <a:path w="200042" h="157967">
                  <a:moveTo>
                    <a:pt x="0" y="42152"/>
                  </a:moveTo>
                  <a:lnTo>
                    <a:pt x="0" y="96297"/>
                  </a:lnTo>
                  <a:lnTo>
                    <a:pt x="0" y="114180"/>
                  </a:lnTo>
                  <a:lnTo>
                    <a:pt x="1169" y="63491"/>
                  </a:lnTo>
                  <a:lnTo>
                    <a:pt x="5589" y="37208"/>
                  </a:lnTo>
                  <a:lnTo>
                    <a:pt x="11915" y="29498"/>
                  </a:lnTo>
                  <a:lnTo>
                    <a:pt x="20811" y="25527"/>
                  </a:lnTo>
                  <a:lnTo>
                    <a:pt x="31422" y="24050"/>
                  </a:lnTo>
                  <a:lnTo>
                    <a:pt x="40835" y="26574"/>
                  </a:lnTo>
                  <a:lnTo>
                    <a:pt x="57533" y="38738"/>
                  </a:lnTo>
                  <a:lnTo>
                    <a:pt x="76571" y="68124"/>
                  </a:lnTo>
                  <a:lnTo>
                    <a:pt x="76784" y="66486"/>
                  </a:lnTo>
                  <a:lnTo>
                    <a:pt x="74308" y="33051"/>
                  </a:lnTo>
                  <a:lnTo>
                    <a:pt x="80209" y="14321"/>
                  </a:lnTo>
                  <a:lnTo>
                    <a:pt x="85058" y="6050"/>
                  </a:lnTo>
                  <a:lnTo>
                    <a:pt x="92970" y="1707"/>
                  </a:lnTo>
                  <a:lnTo>
                    <a:pt x="114239" y="0"/>
                  </a:lnTo>
                  <a:lnTo>
                    <a:pt x="133051" y="6260"/>
                  </a:lnTo>
                  <a:lnTo>
                    <a:pt x="149211" y="18011"/>
                  </a:lnTo>
                  <a:lnTo>
                    <a:pt x="170292" y="44358"/>
                  </a:lnTo>
                  <a:lnTo>
                    <a:pt x="192340" y="95085"/>
                  </a:lnTo>
                  <a:lnTo>
                    <a:pt x="200041" y="1579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313854" y="1371863"/>
              <a:ext cx="171553" cy="344294"/>
            </a:xfrm>
            <a:custGeom>
              <a:avLst/>
              <a:gdLst/>
              <a:ahLst/>
              <a:cxnLst/>
              <a:rect l="0" t="0" r="0" b="0"/>
              <a:pathLst>
                <a:path w="171553" h="344294">
                  <a:moveTo>
                    <a:pt x="0" y="0"/>
                  </a:moveTo>
                  <a:lnTo>
                    <a:pt x="0" y="48930"/>
                  </a:lnTo>
                  <a:lnTo>
                    <a:pt x="3120" y="96776"/>
                  </a:lnTo>
                  <a:lnTo>
                    <a:pt x="11453" y="147997"/>
                  </a:lnTo>
                  <a:lnTo>
                    <a:pt x="18211" y="197099"/>
                  </a:lnTo>
                  <a:lnTo>
                    <a:pt x="26084" y="255612"/>
                  </a:lnTo>
                  <a:lnTo>
                    <a:pt x="29956" y="303724"/>
                  </a:lnTo>
                  <a:lnTo>
                    <a:pt x="28160" y="311277"/>
                  </a:lnTo>
                  <a:lnTo>
                    <a:pt x="24622" y="312803"/>
                  </a:lnTo>
                  <a:lnTo>
                    <a:pt x="19924" y="310311"/>
                  </a:lnTo>
                  <a:lnTo>
                    <a:pt x="16792" y="303970"/>
                  </a:lnTo>
                  <a:lnTo>
                    <a:pt x="11353" y="247147"/>
                  </a:lnTo>
                  <a:lnTo>
                    <a:pt x="16362" y="212049"/>
                  </a:lnTo>
                  <a:lnTo>
                    <a:pt x="21437" y="203367"/>
                  </a:lnTo>
                  <a:lnTo>
                    <a:pt x="36433" y="190601"/>
                  </a:lnTo>
                  <a:lnTo>
                    <a:pt x="45346" y="189068"/>
                  </a:lnTo>
                  <a:lnTo>
                    <a:pt x="64608" y="193605"/>
                  </a:lnTo>
                  <a:lnTo>
                    <a:pt x="126468" y="228784"/>
                  </a:lnTo>
                  <a:lnTo>
                    <a:pt x="152376" y="249372"/>
                  </a:lnTo>
                  <a:lnTo>
                    <a:pt x="169280" y="275879"/>
                  </a:lnTo>
                  <a:lnTo>
                    <a:pt x="171552" y="295748"/>
                  </a:lnTo>
                  <a:lnTo>
                    <a:pt x="167492" y="315107"/>
                  </a:lnTo>
                  <a:lnTo>
                    <a:pt x="157889" y="331510"/>
                  </a:lnTo>
                  <a:lnTo>
                    <a:pt x="149713" y="336820"/>
                  </a:lnTo>
                  <a:lnTo>
                    <a:pt x="115850" y="344293"/>
                  </a:lnTo>
                  <a:lnTo>
                    <a:pt x="65605" y="343699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508306" y="1571904"/>
              <a:ext cx="5591" cy="157929"/>
            </a:xfrm>
            <a:custGeom>
              <a:avLst/>
              <a:gdLst/>
              <a:ahLst/>
              <a:cxnLst/>
              <a:rect l="0" t="0" r="0" b="0"/>
              <a:pathLst>
                <a:path w="5591" h="157929">
                  <a:moveTo>
                    <a:pt x="5590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5132" y="123090"/>
                  </a:lnTo>
                  <a:lnTo>
                    <a:pt x="559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503367" y="14666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587595" y="1516988"/>
              <a:ext cx="252685" cy="212845"/>
            </a:xfrm>
            <a:custGeom>
              <a:avLst/>
              <a:gdLst/>
              <a:ahLst/>
              <a:cxnLst/>
              <a:rect l="0" t="0" r="0" b="0"/>
              <a:pathLst>
                <a:path w="252685" h="212845">
                  <a:moveTo>
                    <a:pt x="0" y="75973"/>
                  </a:moveTo>
                  <a:lnTo>
                    <a:pt x="8333" y="113451"/>
                  </a:lnTo>
                  <a:lnTo>
                    <a:pt x="10095" y="164875"/>
                  </a:lnTo>
                  <a:lnTo>
                    <a:pt x="16509" y="211904"/>
                  </a:lnTo>
                  <a:lnTo>
                    <a:pt x="15685" y="212217"/>
                  </a:lnTo>
                  <a:lnTo>
                    <a:pt x="5958" y="187504"/>
                  </a:lnTo>
                  <a:lnTo>
                    <a:pt x="1177" y="132015"/>
                  </a:lnTo>
                  <a:lnTo>
                    <a:pt x="2688" y="85429"/>
                  </a:lnTo>
                  <a:lnTo>
                    <a:pt x="11333" y="64188"/>
                  </a:lnTo>
                  <a:lnTo>
                    <a:pt x="18084" y="59928"/>
                  </a:lnTo>
                  <a:lnTo>
                    <a:pt x="26094" y="59427"/>
                  </a:lnTo>
                  <a:lnTo>
                    <a:pt x="43183" y="65110"/>
                  </a:lnTo>
                  <a:lnTo>
                    <a:pt x="80397" y="94401"/>
                  </a:lnTo>
                  <a:lnTo>
                    <a:pt x="96091" y="120428"/>
                  </a:lnTo>
                  <a:lnTo>
                    <a:pt x="110705" y="161833"/>
                  </a:lnTo>
                  <a:lnTo>
                    <a:pt x="113543" y="187053"/>
                  </a:lnTo>
                  <a:lnTo>
                    <a:pt x="115469" y="192141"/>
                  </a:lnTo>
                  <a:lnTo>
                    <a:pt x="117924" y="192022"/>
                  </a:lnTo>
                  <a:lnTo>
                    <a:pt x="135858" y="172206"/>
                  </a:lnTo>
                  <a:lnTo>
                    <a:pt x="192193" y="134540"/>
                  </a:lnTo>
                  <a:lnTo>
                    <a:pt x="228008" y="94806"/>
                  </a:lnTo>
                  <a:lnTo>
                    <a:pt x="235868" y="71865"/>
                  </a:lnTo>
                  <a:lnTo>
                    <a:pt x="237964" y="59197"/>
                  </a:lnTo>
                  <a:lnTo>
                    <a:pt x="234053" y="35762"/>
                  </a:lnTo>
                  <a:lnTo>
                    <a:pt x="229735" y="24599"/>
                  </a:lnTo>
                  <a:lnTo>
                    <a:pt x="215578" y="9076"/>
                  </a:lnTo>
                  <a:lnTo>
                    <a:pt x="206890" y="3299"/>
                  </a:lnTo>
                  <a:lnTo>
                    <a:pt x="187877" y="0"/>
                  </a:lnTo>
                  <a:lnTo>
                    <a:pt x="177894" y="758"/>
                  </a:lnTo>
                  <a:lnTo>
                    <a:pt x="160563" y="7839"/>
                  </a:lnTo>
                  <a:lnTo>
                    <a:pt x="152665" y="13003"/>
                  </a:lnTo>
                  <a:lnTo>
                    <a:pt x="140771" y="28099"/>
                  </a:lnTo>
                  <a:lnTo>
                    <a:pt x="132755" y="47677"/>
                  </a:lnTo>
                  <a:lnTo>
                    <a:pt x="129412" y="83837"/>
                  </a:lnTo>
                  <a:lnTo>
                    <a:pt x="141246" y="144383"/>
                  </a:lnTo>
                  <a:lnTo>
                    <a:pt x="156754" y="179691"/>
                  </a:lnTo>
                  <a:lnTo>
                    <a:pt x="175734" y="195379"/>
                  </a:lnTo>
                  <a:lnTo>
                    <a:pt x="199767" y="205082"/>
                  </a:lnTo>
                  <a:lnTo>
                    <a:pt x="252684" y="2128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862894" y="1529790"/>
              <a:ext cx="177819" cy="189514"/>
            </a:xfrm>
            <a:custGeom>
              <a:avLst/>
              <a:gdLst/>
              <a:ahLst/>
              <a:cxnLst/>
              <a:rect l="0" t="0" r="0" b="0"/>
              <a:pathLst>
                <a:path w="177819" h="189514">
                  <a:moveTo>
                    <a:pt x="103727" y="0"/>
                  </a:moveTo>
                  <a:lnTo>
                    <a:pt x="81370" y="0"/>
                  </a:lnTo>
                  <a:lnTo>
                    <a:pt x="50699" y="11179"/>
                  </a:lnTo>
                  <a:lnTo>
                    <a:pt x="2534" y="49498"/>
                  </a:lnTo>
                  <a:lnTo>
                    <a:pt x="0" y="56396"/>
                  </a:lnTo>
                  <a:lnTo>
                    <a:pt x="650" y="63333"/>
                  </a:lnTo>
                  <a:lnTo>
                    <a:pt x="3424" y="70298"/>
                  </a:lnTo>
                  <a:lnTo>
                    <a:pt x="9952" y="74942"/>
                  </a:lnTo>
                  <a:lnTo>
                    <a:pt x="29684" y="80101"/>
                  </a:lnTo>
                  <a:lnTo>
                    <a:pt x="87715" y="83413"/>
                  </a:lnTo>
                  <a:lnTo>
                    <a:pt x="128878" y="86326"/>
                  </a:lnTo>
                  <a:lnTo>
                    <a:pt x="156933" y="100968"/>
                  </a:lnTo>
                  <a:lnTo>
                    <a:pt x="172607" y="113505"/>
                  </a:lnTo>
                  <a:lnTo>
                    <a:pt x="176553" y="122463"/>
                  </a:lnTo>
                  <a:lnTo>
                    <a:pt x="177818" y="144895"/>
                  </a:lnTo>
                  <a:lnTo>
                    <a:pt x="174178" y="155089"/>
                  </a:lnTo>
                  <a:lnTo>
                    <a:pt x="160775" y="172654"/>
                  </a:lnTo>
                  <a:lnTo>
                    <a:pt x="136881" y="182020"/>
                  </a:lnTo>
                  <a:lnTo>
                    <a:pt x="79470" y="188033"/>
                  </a:lnTo>
                  <a:lnTo>
                    <a:pt x="40556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274805" y="1518936"/>
              <a:ext cx="144542" cy="208884"/>
            </a:xfrm>
            <a:custGeom>
              <a:avLst/>
              <a:gdLst/>
              <a:ahLst/>
              <a:cxnLst/>
              <a:rect l="0" t="0" r="0" b="0"/>
              <a:pathLst>
                <a:path w="144542" h="208884">
                  <a:moveTo>
                    <a:pt x="134013" y="74025"/>
                  </a:moveTo>
                  <a:lnTo>
                    <a:pt x="114885" y="21320"/>
                  </a:lnTo>
                  <a:lnTo>
                    <a:pt x="103675" y="5367"/>
                  </a:lnTo>
                  <a:lnTo>
                    <a:pt x="96240" y="1347"/>
                  </a:lnTo>
                  <a:lnTo>
                    <a:pt x="78620" y="0"/>
                  </a:lnTo>
                  <a:lnTo>
                    <a:pt x="59091" y="9540"/>
                  </a:lnTo>
                  <a:lnTo>
                    <a:pt x="23547" y="38671"/>
                  </a:lnTo>
                  <a:lnTo>
                    <a:pt x="6786" y="71089"/>
                  </a:lnTo>
                  <a:lnTo>
                    <a:pt x="0" y="115919"/>
                  </a:lnTo>
                  <a:lnTo>
                    <a:pt x="6112" y="173894"/>
                  </a:lnTo>
                  <a:lnTo>
                    <a:pt x="12047" y="197960"/>
                  </a:lnTo>
                  <a:lnTo>
                    <a:pt x="17608" y="204612"/>
                  </a:lnTo>
                  <a:lnTo>
                    <a:pt x="24824" y="207876"/>
                  </a:lnTo>
                  <a:lnTo>
                    <a:pt x="33144" y="208883"/>
                  </a:lnTo>
                  <a:lnTo>
                    <a:pt x="41031" y="206044"/>
                  </a:lnTo>
                  <a:lnTo>
                    <a:pt x="56033" y="193532"/>
                  </a:lnTo>
                  <a:lnTo>
                    <a:pt x="72043" y="166756"/>
                  </a:lnTo>
                  <a:lnTo>
                    <a:pt x="95206" y="105433"/>
                  </a:lnTo>
                  <a:lnTo>
                    <a:pt x="96098" y="84475"/>
                  </a:lnTo>
                  <a:lnTo>
                    <a:pt x="94699" y="73973"/>
                  </a:lnTo>
                  <a:lnTo>
                    <a:pt x="93765" y="71651"/>
                  </a:lnTo>
                  <a:lnTo>
                    <a:pt x="92728" y="81549"/>
                  </a:lnTo>
                  <a:lnTo>
                    <a:pt x="106626" y="137857"/>
                  </a:lnTo>
                  <a:lnTo>
                    <a:pt x="122259" y="163388"/>
                  </a:lnTo>
                  <a:lnTo>
                    <a:pt x="131908" y="172234"/>
                  </a:lnTo>
                  <a:lnTo>
                    <a:pt x="144541" y="1793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661502" y="1540319"/>
              <a:ext cx="221099" cy="159584"/>
            </a:xfrm>
            <a:custGeom>
              <a:avLst/>
              <a:gdLst/>
              <a:ahLst/>
              <a:cxnLst/>
              <a:rect l="0" t="0" r="0" b="0"/>
              <a:pathLst>
                <a:path w="221099" h="159584">
                  <a:moveTo>
                    <a:pt x="0" y="0"/>
                  </a:moveTo>
                  <a:lnTo>
                    <a:pt x="0" y="48930"/>
                  </a:lnTo>
                  <a:lnTo>
                    <a:pt x="5589" y="102472"/>
                  </a:lnTo>
                  <a:lnTo>
                    <a:pt x="20243" y="130448"/>
                  </a:lnTo>
                  <a:lnTo>
                    <a:pt x="27533" y="134928"/>
                  </a:lnTo>
                  <a:lnTo>
                    <a:pt x="44992" y="136787"/>
                  </a:lnTo>
                  <a:lnTo>
                    <a:pt x="53391" y="133305"/>
                  </a:lnTo>
                  <a:lnTo>
                    <a:pt x="68963" y="120078"/>
                  </a:lnTo>
                  <a:lnTo>
                    <a:pt x="90884" y="87311"/>
                  </a:lnTo>
                  <a:lnTo>
                    <a:pt x="96854" y="82774"/>
                  </a:lnTo>
                  <a:lnTo>
                    <a:pt x="102004" y="83258"/>
                  </a:lnTo>
                  <a:lnTo>
                    <a:pt x="106607" y="87091"/>
                  </a:lnTo>
                  <a:lnTo>
                    <a:pt x="135248" y="141522"/>
                  </a:lnTo>
                  <a:lnTo>
                    <a:pt x="151357" y="153755"/>
                  </a:lnTo>
                  <a:lnTo>
                    <a:pt x="160566" y="158655"/>
                  </a:lnTo>
                  <a:lnTo>
                    <a:pt x="170215" y="159583"/>
                  </a:lnTo>
                  <a:lnTo>
                    <a:pt x="190295" y="154373"/>
                  </a:lnTo>
                  <a:lnTo>
                    <a:pt x="198223" y="147369"/>
                  </a:lnTo>
                  <a:lnTo>
                    <a:pt x="210151" y="127109"/>
                  </a:lnTo>
                  <a:lnTo>
                    <a:pt x="218935" y="77143"/>
                  </a:lnTo>
                  <a:lnTo>
                    <a:pt x="221098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935242" y="1392920"/>
              <a:ext cx="162762" cy="294799"/>
            </a:xfrm>
            <a:custGeom>
              <a:avLst/>
              <a:gdLst/>
              <a:ahLst/>
              <a:cxnLst/>
              <a:rect l="0" t="0" r="0" b="0"/>
              <a:pathLst>
                <a:path w="162762" h="294799">
                  <a:moveTo>
                    <a:pt x="1" y="0"/>
                  </a:moveTo>
                  <a:lnTo>
                    <a:pt x="0" y="58617"/>
                  </a:lnTo>
                  <a:lnTo>
                    <a:pt x="11454" y="121453"/>
                  </a:lnTo>
                  <a:lnTo>
                    <a:pt x="21332" y="170127"/>
                  </a:lnTo>
                  <a:lnTo>
                    <a:pt x="28548" y="221593"/>
                  </a:lnTo>
                  <a:lnTo>
                    <a:pt x="30236" y="244715"/>
                  </a:lnTo>
                  <a:lnTo>
                    <a:pt x="33807" y="184254"/>
                  </a:lnTo>
                  <a:lnTo>
                    <a:pt x="42712" y="160269"/>
                  </a:lnTo>
                  <a:lnTo>
                    <a:pt x="50702" y="152470"/>
                  </a:lnTo>
                  <a:lnTo>
                    <a:pt x="72057" y="143803"/>
                  </a:lnTo>
                  <a:lnTo>
                    <a:pt x="94027" y="146191"/>
                  </a:lnTo>
                  <a:lnTo>
                    <a:pt x="114320" y="155051"/>
                  </a:lnTo>
                  <a:lnTo>
                    <a:pt x="131138" y="166787"/>
                  </a:lnTo>
                  <a:lnTo>
                    <a:pt x="143292" y="182922"/>
                  </a:lnTo>
                  <a:lnTo>
                    <a:pt x="151423" y="202961"/>
                  </a:lnTo>
                  <a:lnTo>
                    <a:pt x="162661" y="261979"/>
                  </a:lnTo>
                  <a:lnTo>
                    <a:pt x="162761" y="277482"/>
                  </a:lnTo>
                  <a:lnTo>
                    <a:pt x="157928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121593" y="1550847"/>
              <a:ext cx="145683" cy="165115"/>
            </a:xfrm>
            <a:custGeom>
              <a:avLst/>
              <a:gdLst/>
              <a:ahLst/>
              <a:cxnLst/>
              <a:rect l="0" t="0" r="0" b="0"/>
              <a:pathLst>
                <a:path w="145683" h="165115">
                  <a:moveTo>
                    <a:pt x="87391" y="10529"/>
                  </a:moveTo>
                  <a:lnTo>
                    <a:pt x="70623" y="4939"/>
                  </a:lnTo>
                  <a:lnTo>
                    <a:pt x="53032" y="8434"/>
                  </a:lnTo>
                  <a:lnTo>
                    <a:pt x="34685" y="18957"/>
                  </a:lnTo>
                  <a:lnTo>
                    <a:pt x="18733" y="35331"/>
                  </a:lnTo>
                  <a:lnTo>
                    <a:pt x="2187" y="69870"/>
                  </a:lnTo>
                  <a:lnTo>
                    <a:pt x="0" y="93055"/>
                  </a:lnTo>
                  <a:lnTo>
                    <a:pt x="4097" y="115057"/>
                  </a:lnTo>
                  <a:lnTo>
                    <a:pt x="13717" y="136534"/>
                  </a:lnTo>
                  <a:lnTo>
                    <a:pt x="28910" y="151539"/>
                  </a:lnTo>
                  <a:lnTo>
                    <a:pt x="48531" y="160938"/>
                  </a:lnTo>
                  <a:lnTo>
                    <a:pt x="72850" y="165114"/>
                  </a:lnTo>
                  <a:lnTo>
                    <a:pt x="96136" y="160732"/>
                  </a:lnTo>
                  <a:lnTo>
                    <a:pt x="107259" y="156288"/>
                  </a:lnTo>
                  <a:lnTo>
                    <a:pt x="125857" y="138871"/>
                  </a:lnTo>
                  <a:lnTo>
                    <a:pt x="139582" y="115533"/>
                  </a:lnTo>
                  <a:lnTo>
                    <a:pt x="145682" y="89562"/>
                  </a:lnTo>
                  <a:lnTo>
                    <a:pt x="142154" y="65542"/>
                  </a:lnTo>
                  <a:lnTo>
                    <a:pt x="127013" y="35408"/>
                  </a:lnTo>
                  <a:lnTo>
                    <a:pt x="113190" y="20416"/>
                  </a:lnTo>
                  <a:lnTo>
                    <a:pt x="88016" y="6569"/>
                  </a:lnTo>
                  <a:lnTo>
                    <a:pt x="6633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293211" y="1403448"/>
              <a:ext cx="10530" cy="263214"/>
            </a:xfrm>
            <a:custGeom>
              <a:avLst/>
              <a:gdLst/>
              <a:ahLst/>
              <a:cxnLst/>
              <a:rect l="0" t="0" r="0" b="0"/>
              <a:pathLst>
                <a:path w="10530" h="263214">
                  <a:moveTo>
                    <a:pt x="10529" y="0"/>
                  </a:moveTo>
                  <a:lnTo>
                    <a:pt x="2195" y="48931"/>
                  </a:lnTo>
                  <a:lnTo>
                    <a:pt x="651" y="96777"/>
                  </a:lnTo>
                  <a:lnTo>
                    <a:pt x="129" y="159757"/>
                  </a:lnTo>
                  <a:lnTo>
                    <a:pt x="26" y="216087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342797" y="1495635"/>
              <a:ext cx="163775" cy="213141"/>
            </a:xfrm>
            <a:custGeom>
              <a:avLst/>
              <a:gdLst/>
              <a:ahLst/>
              <a:cxnLst/>
              <a:rect l="0" t="0" r="0" b="0"/>
              <a:pathLst>
                <a:path w="163775" h="213141">
                  <a:moveTo>
                    <a:pt x="3057" y="86798"/>
                  </a:moveTo>
                  <a:lnTo>
                    <a:pt x="51989" y="86798"/>
                  </a:lnTo>
                  <a:lnTo>
                    <a:pt x="111119" y="86798"/>
                  </a:lnTo>
                  <a:lnTo>
                    <a:pt x="133363" y="80559"/>
                  </a:lnTo>
                  <a:lnTo>
                    <a:pt x="142571" y="75619"/>
                  </a:lnTo>
                  <a:lnTo>
                    <a:pt x="155921" y="60773"/>
                  </a:lnTo>
                  <a:lnTo>
                    <a:pt x="161119" y="51900"/>
                  </a:lnTo>
                  <a:lnTo>
                    <a:pt x="163774" y="32683"/>
                  </a:lnTo>
                  <a:lnTo>
                    <a:pt x="162845" y="22645"/>
                  </a:lnTo>
                  <a:lnTo>
                    <a:pt x="158716" y="14784"/>
                  </a:lnTo>
                  <a:lnTo>
                    <a:pt x="144769" y="2929"/>
                  </a:lnTo>
                  <a:lnTo>
                    <a:pt x="123752" y="0"/>
                  </a:lnTo>
                  <a:lnTo>
                    <a:pt x="77721" y="7651"/>
                  </a:lnTo>
                  <a:lnTo>
                    <a:pt x="59248" y="20036"/>
                  </a:lnTo>
                  <a:lnTo>
                    <a:pt x="22242" y="59419"/>
                  </a:lnTo>
                  <a:lnTo>
                    <a:pt x="226" y="108409"/>
                  </a:lnTo>
                  <a:lnTo>
                    <a:pt x="0" y="117583"/>
                  </a:lnTo>
                  <a:lnTo>
                    <a:pt x="5988" y="134015"/>
                  </a:lnTo>
                  <a:lnTo>
                    <a:pt x="22513" y="162009"/>
                  </a:lnTo>
                  <a:lnTo>
                    <a:pt x="38610" y="175987"/>
                  </a:lnTo>
                  <a:lnTo>
                    <a:pt x="98163" y="202122"/>
                  </a:lnTo>
                  <a:lnTo>
                    <a:pt x="139929" y="213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841127" y="1287635"/>
              <a:ext cx="20624" cy="273742"/>
            </a:xfrm>
            <a:custGeom>
              <a:avLst/>
              <a:gdLst/>
              <a:ahLst/>
              <a:cxnLst/>
              <a:rect l="0" t="0" r="0" b="0"/>
              <a:pathLst>
                <a:path w="20624" h="273742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5284" y="144850"/>
                  </a:lnTo>
                  <a:lnTo>
                    <a:pt x="10315" y="204694"/>
                  </a:lnTo>
                  <a:lnTo>
                    <a:pt x="18241" y="248404"/>
                  </a:lnTo>
                  <a:lnTo>
                    <a:pt x="20623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967686" y="1277106"/>
              <a:ext cx="9879" cy="263214"/>
            </a:xfrm>
            <a:custGeom>
              <a:avLst/>
              <a:gdLst/>
              <a:ahLst/>
              <a:cxnLst/>
              <a:rect l="0" t="0" r="0" b="0"/>
              <a:pathLst>
                <a:path w="9879" h="263214">
                  <a:moveTo>
                    <a:pt x="9878" y="0"/>
                  </a:moveTo>
                  <a:lnTo>
                    <a:pt x="1545" y="48931"/>
                  </a:lnTo>
                  <a:lnTo>
                    <a:pt x="0" y="96777"/>
                  </a:lnTo>
                  <a:lnTo>
                    <a:pt x="5067" y="159757"/>
                  </a:lnTo>
                  <a:lnTo>
                    <a:pt x="8928" y="216087"/>
                  </a:lnTo>
                  <a:lnTo>
                    <a:pt x="9878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735409" y="1371863"/>
              <a:ext cx="326384" cy="31586"/>
            </a:xfrm>
            <a:custGeom>
              <a:avLst/>
              <a:gdLst/>
              <a:ahLst/>
              <a:cxnLst/>
              <a:rect l="0" t="0" r="0" b="0"/>
              <a:pathLst>
                <a:path w="326384" h="31586">
                  <a:moveTo>
                    <a:pt x="326383" y="0"/>
                  </a:moveTo>
                  <a:lnTo>
                    <a:pt x="288905" y="8333"/>
                  </a:lnTo>
                  <a:lnTo>
                    <a:pt x="264103" y="11892"/>
                  </a:lnTo>
                  <a:lnTo>
                    <a:pt x="210053" y="27002"/>
                  </a:lnTo>
                  <a:lnTo>
                    <a:pt x="154315" y="30680"/>
                  </a:lnTo>
                  <a:lnTo>
                    <a:pt x="106684" y="31317"/>
                  </a:lnTo>
                  <a:lnTo>
                    <a:pt x="55526" y="3150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809108" y="1487676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204677" y="8333"/>
                  </a:lnTo>
                  <a:lnTo>
                    <a:pt x="147665" y="10095"/>
                  </a:lnTo>
                  <a:lnTo>
                    <a:pt x="88483" y="11613"/>
                  </a:lnTo>
                  <a:lnTo>
                    <a:pt x="34852" y="1884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263364" y="1603164"/>
              <a:ext cx="198512" cy="231954"/>
            </a:xfrm>
            <a:custGeom>
              <a:avLst/>
              <a:gdLst/>
              <a:ahLst/>
              <a:cxnLst/>
              <a:rect l="0" t="0" r="0" b="0"/>
              <a:pathLst>
                <a:path w="198512" h="231954">
                  <a:moveTo>
                    <a:pt x="114283" y="74025"/>
                  </a:moveTo>
                  <a:lnTo>
                    <a:pt x="95155" y="21320"/>
                  </a:lnTo>
                  <a:lnTo>
                    <a:pt x="83945" y="5367"/>
                  </a:lnTo>
                  <a:lnTo>
                    <a:pt x="76510" y="1347"/>
                  </a:lnTo>
                  <a:lnTo>
                    <a:pt x="58891" y="0"/>
                  </a:lnTo>
                  <a:lnTo>
                    <a:pt x="42481" y="6420"/>
                  </a:lnTo>
                  <a:lnTo>
                    <a:pt x="34830" y="11407"/>
                  </a:lnTo>
                  <a:lnTo>
                    <a:pt x="23208" y="26308"/>
                  </a:lnTo>
                  <a:lnTo>
                    <a:pt x="6216" y="64469"/>
                  </a:lnTo>
                  <a:lnTo>
                    <a:pt x="0" y="115378"/>
                  </a:lnTo>
                  <a:lnTo>
                    <a:pt x="1263" y="161277"/>
                  </a:lnTo>
                  <a:lnTo>
                    <a:pt x="21465" y="209413"/>
                  </a:lnTo>
                  <a:lnTo>
                    <a:pt x="27838" y="220436"/>
                  </a:lnTo>
                  <a:lnTo>
                    <a:pt x="36766" y="226614"/>
                  </a:lnTo>
                  <a:lnTo>
                    <a:pt x="59164" y="230360"/>
                  </a:lnTo>
                  <a:lnTo>
                    <a:pt x="69348" y="227381"/>
                  </a:lnTo>
                  <a:lnTo>
                    <a:pt x="86903" y="214713"/>
                  </a:lnTo>
                  <a:lnTo>
                    <a:pt x="109940" y="187850"/>
                  </a:lnTo>
                  <a:lnTo>
                    <a:pt x="118202" y="161659"/>
                  </a:lnTo>
                  <a:lnTo>
                    <a:pt x="123506" y="102774"/>
                  </a:lnTo>
                  <a:lnTo>
                    <a:pt x="117993" y="77444"/>
                  </a:lnTo>
                  <a:lnTo>
                    <a:pt x="113246" y="65775"/>
                  </a:lnTo>
                  <a:lnTo>
                    <a:pt x="108913" y="61506"/>
                  </a:lnTo>
                  <a:lnTo>
                    <a:pt x="104853" y="62170"/>
                  </a:lnTo>
                  <a:lnTo>
                    <a:pt x="100977" y="66121"/>
                  </a:lnTo>
                  <a:lnTo>
                    <a:pt x="99564" y="72265"/>
                  </a:lnTo>
                  <a:lnTo>
                    <a:pt x="103163" y="97680"/>
                  </a:lnTo>
                  <a:lnTo>
                    <a:pt x="117979" y="137709"/>
                  </a:lnTo>
                  <a:lnTo>
                    <a:pt x="156721" y="197292"/>
                  </a:lnTo>
                  <a:lnTo>
                    <a:pt x="177550" y="217393"/>
                  </a:lnTo>
                  <a:lnTo>
                    <a:pt x="198511" y="231953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462298" y="1627778"/>
              <a:ext cx="146977" cy="207340"/>
            </a:xfrm>
            <a:custGeom>
              <a:avLst/>
              <a:gdLst/>
              <a:ahLst/>
              <a:cxnLst/>
              <a:rect l="0" t="0" r="0" b="0"/>
              <a:pathLst>
                <a:path w="146977" h="207340">
                  <a:moveTo>
                    <a:pt x="10105" y="59940"/>
                  </a:moveTo>
                  <a:lnTo>
                    <a:pt x="1041" y="118557"/>
                  </a:lnTo>
                  <a:lnTo>
                    <a:pt x="8103" y="178273"/>
                  </a:lnTo>
                  <a:lnTo>
                    <a:pt x="9215" y="195591"/>
                  </a:lnTo>
                  <a:lnTo>
                    <a:pt x="9710" y="187689"/>
                  </a:lnTo>
                  <a:lnTo>
                    <a:pt x="1720" y="131514"/>
                  </a:lnTo>
                  <a:lnTo>
                    <a:pt x="0" y="71478"/>
                  </a:lnTo>
                  <a:lnTo>
                    <a:pt x="5291" y="31773"/>
                  </a:lnTo>
                  <a:lnTo>
                    <a:pt x="19857" y="3371"/>
                  </a:lnTo>
                  <a:lnTo>
                    <a:pt x="25965" y="0"/>
                  </a:lnTo>
                  <a:lnTo>
                    <a:pt x="32377" y="93"/>
                  </a:lnTo>
                  <a:lnTo>
                    <a:pt x="38992" y="2494"/>
                  </a:lnTo>
                  <a:lnTo>
                    <a:pt x="65068" y="22642"/>
                  </a:lnTo>
                  <a:lnTo>
                    <a:pt x="89432" y="56427"/>
                  </a:lnTo>
                  <a:lnTo>
                    <a:pt x="111389" y="115831"/>
                  </a:lnTo>
                  <a:lnTo>
                    <a:pt x="138275" y="174795"/>
                  </a:lnTo>
                  <a:lnTo>
                    <a:pt x="146976" y="2073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616690" y="1457809"/>
              <a:ext cx="150512" cy="384927"/>
            </a:xfrm>
            <a:custGeom>
              <a:avLst/>
              <a:gdLst/>
              <a:ahLst/>
              <a:cxnLst/>
              <a:rect l="0" t="0" r="0" b="0"/>
              <a:pathLst>
                <a:path w="150512" h="384927">
                  <a:moveTo>
                    <a:pt x="118926" y="219380"/>
                  </a:moveTo>
                  <a:lnTo>
                    <a:pt x="74963" y="204726"/>
                  </a:lnTo>
                  <a:lnTo>
                    <a:pt x="54933" y="207408"/>
                  </a:lnTo>
                  <a:lnTo>
                    <a:pt x="27045" y="222072"/>
                  </a:lnTo>
                  <a:lnTo>
                    <a:pt x="19067" y="228194"/>
                  </a:lnTo>
                  <a:lnTo>
                    <a:pt x="7084" y="247474"/>
                  </a:lnTo>
                  <a:lnTo>
                    <a:pt x="2251" y="259166"/>
                  </a:lnTo>
                  <a:lnTo>
                    <a:pt x="0" y="284636"/>
                  </a:lnTo>
                  <a:lnTo>
                    <a:pt x="11108" y="345780"/>
                  </a:lnTo>
                  <a:lnTo>
                    <a:pt x="17585" y="371874"/>
                  </a:lnTo>
                  <a:lnTo>
                    <a:pt x="23289" y="379535"/>
                  </a:lnTo>
                  <a:lnTo>
                    <a:pt x="30602" y="383472"/>
                  </a:lnTo>
                  <a:lnTo>
                    <a:pt x="38986" y="384926"/>
                  </a:lnTo>
                  <a:lnTo>
                    <a:pt x="46915" y="382387"/>
                  </a:lnTo>
                  <a:lnTo>
                    <a:pt x="61965" y="370206"/>
                  </a:lnTo>
                  <a:lnTo>
                    <a:pt x="86309" y="307063"/>
                  </a:lnTo>
                  <a:lnTo>
                    <a:pt x="94444" y="266807"/>
                  </a:lnTo>
                  <a:lnTo>
                    <a:pt x="102782" y="211981"/>
                  </a:lnTo>
                  <a:lnTo>
                    <a:pt x="106733" y="155836"/>
                  </a:lnTo>
                  <a:lnTo>
                    <a:pt x="113493" y="98517"/>
                  </a:lnTo>
                  <a:lnTo>
                    <a:pt x="117316" y="44489"/>
                  </a:lnTo>
                  <a:lnTo>
                    <a:pt x="112859" y="2614"/>
                  </a:lnTo>
                  <a:lnTo>
                    <a:pt x="111372" y="0"/>
                  </a:lnTo>
                  <a:lnTo>
                    <a:pt x="108789" y="47135"/>
                  </a:lnTo>
                  <a:lnTo>
                    <a:pt x="108475" y="109101"/>
                  </a:lnTo>
                  <a:lnTo>
                    <a:pt x="108420" y="159149"/>
                  </a:lnTo>
                  <a:lnTo>
                    <a:pt x="111521" y="215455"/>
                  </a:lnTo>
                  <a:lnTo>
                    <a:pt x="123053" y="271897"/>
                  </a:lnTo>
                  <a:lnTo>
                    <a:pt x="150511" y="3351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994902" y="1623725"/>
              <a:ext cx="203969" cy="173568"/>
            </a:xfrm>
            <a:custGeom>
              <a:avLst/>
              <a:gdLst/>
              <a:ahLst/>
              <a:cxnLst/>
              <a:rect l="0" t="0" r="0" b="0"/>
              <a:pathLst>
                <a:path w="203969" h="173568">
                  <a:moveTo>
                    <a:pt x="151325" y="32407"/>
                  </a:moveTo>
                  <a:lnTo>
                    <a:pt x="122017" y="3099"/>
                  </a:lnTo>
                  <a:lnTo>
                    <a:pt x="113069" y="0"/>
                  </a:lnTo>
                  <a:lnTo>
                    <a:pt x="79289" y="1228"/>
                  </a:lnTo>
                  <a:lnTo>
                    <a:pt x="57308" y="6072"/>
                  </a:lnTo>
                  <a:lnTo>
                    <a:pt x="38961" y="21482"/>
                  </a:lnTo>
                  <a:lnTo>
                    <a:pt x="13706" y="63915"/>
                  </a:lnTo>
                  <a:lnTo>
                    <a:pt x="1235" y="95555"/>
                  </a:lnTo>
                  <a:lnTo>
                    <a:pt x="0" y="116625"/>
                  </a:lnTo>
                  <a:lnTo>
                    <a:pt x="4521" y="137688"/>
                  </a:lnTo>
                  <a:lnTo>
                    <a:pt x="14330" y="158747"/>
                  </a:lnTo>
                  <a:lnTo>
                    <a:pt x="22560" y="165767"/>
                  </a:lnTo>
                  <a:lnTo>
                    <a:pt x="44184" y="173567"/>
                  </a:lnTo>
                  <a:lnTo>
                    <a:pt x="66272" y="170794"/>
                  </a:lnTo>
                  <a:lnTo>
                    <a:pt x="77075" y="166779"/>
                  </a:lnTo>
                  <a:lnTo>
                    <a:pt x="92199" y="152959"/>
                  </a:lnTo>
                  <a:lnTo>
                    <a:pt x="107291" y="122329"/>
                  </a:lnTo>
                  <a:lnTo>
                    <a:pt x="122870" y="75646"/>
                  </a:lnTo>
                  <a:lnTo>
                    <a:pt x="126506" y="71761"/>
                  </a:lnTo>
                  <a:lnTo>
                    <a:pt x="130100" y="72681"/>
                  </a:lnTo>
                  <a:lnTo>
                    <a:pt x="137213" y="83062"/>
                  </a:lnTo>
                  <a:lnTo>
                    <a:pt x="166743" y="137272"/>
                  </a:lnTo>
                  <a:lnTo>
                    <a:pt x="185659" y="158755"/>
                  </a:lnTo>
                  <a:lnTo>
                    <a:pt x="203968" y="1692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363945" y="1371863"/>
              <a:ext cx="108667" cy="400084"/>
            </a:xfrm>
            <a:custGeom>
              <a:avLst/>
              <a:gdLst/>
              <a:ahLst/>
              <a:cxnLst/>
              <a:rect l="0" t="0" r="0" b="0"/>
              <a:pathLst>
                <a:path w="108667" h="400084">
                  <a:moveTo>
                    <a:pt x="98137" y="400083"/>
                  </a:moveTo>
                  <a:lnTo>
                    <a:pt x="80179" y="346208"/>
                  </a:lnTo>
                  <a:lnTo>
                    <a:pt x="62988" y="289046"/>
                  </a:lnTo>
                  <a:lnTo>
                    <a:pt x="42368" y="226017"/>
                  </a:lnTo>
                  <a:lnTo>
                    <a:pt x="22390" y="165918"/>
                  </a:lnTo>
                  <a:lnTo>
                    <a:pt x="7179" y="110156"/>
                  </a:lnTo>
                  <a:lnTo>
                    <a:pt x="0" y="86393"/>
                  </a:lnTo>
                  <a:lnTo>
                    <a:pt x="2268" y="64133"/>
                  </a:lnTo>
                  <a:lnTo>
                    <a:pt x="12245" y="43711"/>
                  </a:lnTo>
                  <a:lnTo>
                    <a:pt x="28377" y="26836"/>
                  </a:lnTo>
                  <a:lnTo>
                    <a:pt x="50365" y="17776"/>
                  </a:lnTo>
                  <a:lnTo>
                    <a:pt x="10866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283098" y="1604949"/>
              <a:ext cx="242157" cy="9070"/>
            </a:xfrm>
            <a:custGeom>
              <a:avLst/>
              <a:gdLst/>
              <a:ahLst/>
              <a:cxnLst/>
              <a:rect l="0" t="0" r="0" b="0"/>
              <a:pathLst>
                <a:path w="242157" h="9070">
                  <a:moveTo>
                    <a:pt x="242156" y="9069"/>
                  </a:moveTo>
                  <a:lnTo>
                    <a:pt x="183538" y="4"/>
                  </a:lnTo>
                  <a:lnTo>
                    <a:pt x="129364" y="0"/>
                  </a:lnTo>
                  <a:lnTo>
                    <a:pt x="70484" y="6931"/>
                  </a:lnTo>
                  <a:lnTo>
                    <a:pt x="29463" y="8436"/>
                  </a:lnTo>
                  <a:lnTo>
                    <a:pt x="0" y="90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560349" y="1540319"/>
              <a:ext cx="91247" cy="254656"/>
            </a:xfrm>
            <a:custGeom>
              <a:avLst/>
              <a:gdLst/>
              <a:ahLst/>
              <a:cxnLst/>
              <a:rect l="0" t="0" r="0" b="0"/>
              <a:pathLst>
                <a:path w="91247" h="254656">
                  <a:moveTo>
                    <a:pt x="7018" y="84228"/>
                  </a:moveTo>
                  <a:lnTo>
                    <a:pt x="12608" y="142844"/>
                  </a:lnTo>
                  <a:lnTo>
                    <a:pt x="24976" y="195849"/>
                  </a:lnTo>
                  <a:lnTo>
                    <a:pt x="43319" y="254655"/>
                  </a:lnTo>
                  <a:lnTo>
                    <a:pt x="30766" y="199473"/>
                  </a:lnTo>
                  <a:lnTo>
                    <a:pt x="14265" y="141610"/>
                  </a:lnTo>
                  <a:lnTo>
                    <a:pt x="4390" y="115580"/>
                  </a:lnTo>
                  <a:lnTo>
                    <a:pt x="0" y="84514"/>
                  </a:lnTo>
                  <a:lnTo>
                    <a:pt x="4289" y="57449"/>
                  </a:lnTo>
                  <a:lnTo>
                    <a:pt x="8708" y="45318"/>
                  </a:lnTo>
                  <a:lnTo>
                    <a:pt x="16334" y="36061"/>
                  </a:lnTo>
                  <a:lnTo>
                    <a:pt x="48253" y="17444"/>
                  </a:lnTo>
                  <a:lnTo>
                    <a:pt x="9124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717205" y="1572269"/>
              <a:ext cx="197603" cy="210206"/>
            </a:xfrm>
            <a:custGeom>
              <a:avLst/>
              <a:gdLst/>
              <a:ahLst/>
              <a:cxnLst/>
              <a:rect l="0" t="0" r="0" b="0"/>
              <a:pathLst>
                <a:path w="197603" h="210206">
                  <a:moveTo>
                    <a:pt x="144960" y="104920"/>
                  </a:moveTo>
                  <a:lnTo>
                    <a:pt x="130388" y="50776"/>
                  </a:lnTo>
                  <a:lnTo>
                    <a:pt x="117427" y="25874"/>
                  </a:lnTo>
                  <a:lnTo>
                    <a:pt x="99967" y="7007"/>
                  </a:lnTo>
                  <a:lnTo>
                    <a:pt x="90399" y="2210"/>
                  </a:lnTo>
                  <a:lnTo>
                    <a:pt x="70408" y="0"/>
                  </a:lnTo>
                  <a:lnTo>
                    <a:pt x="49824" y="6036"/>
                  </a:lnTo>
                  <a:lnTo>
                    <a:pt x="39423" y="10922"/>
                  </a:lnTo>
                  <a:lnTo>
                    <a:pt x="24745" y="25708"/>
                  </a:lnTo>
                  <a:lnTo>
                    <a:pt x="5790" y="63797"/>
                  </a:lnTo>
                  <a:lnTo>
                    <a:pt x="0" y="100275"/>
                  </a:lnTo>
                  <a:lnTo>
                    <a:pt x="6448" y="146117"/>
                  </a:lnTo>
                  <a:lnTo>
                    <a:pt x="12429" y="167683"/>
                  </a:lnTo>
                  <a:lnTo>
                    <a:pt x="18002" y="176008"/>
                  </a:lnTo>
                  <a:lnTo>
                    <a:pt x="33553" y="188377"/>
                  </a:lnTo>
                  <a:lnTo>
                    <a:pt x="41442" y="188634"/>
                  </a:lnTo>
                  <a:lnTo>
                    <a:pt x="49042" y="185296"/>
                  </a:lnTo>
                  <a:lnTo>
                    <a:pt x="70916" y="163830"/>
                  </a:lnTo>
                  <a:lnTo>
                    <a:pt x="78050" y="154722"/>
                  </a:lnTo>
                  <a:lnTo>
                    <a:pt x="85977" y="132124"/>
                  </a:lnTo>
                  <a:lnTo>
                    <a:pt x="92652" y="73927"/>
                  </a:lnTo>
                  <a:lnTo>
                    <a:pt x="94880" y="73730"/>
                  </a:lnTo>
                  <a:lnTo>
                    <a:pt x="100476" y="82869"/>
                  </a:lnTo>
                  <a:lnTo>
                    <a:pt x="121664" y="143409"/>
                  </a:lnTo>
                  <a:lnTo>
                    <a:pt x="140527" y="169487"/>
                  </a:lnTo>
                  <a:lnTo>
                    <a:pt x="197602" y="2102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917671" y="1568886"/>
              <a:ext cx="134008" cy="188446"/>
            </a:xfrm>
            <a:custGeom>
              <a:avLst/>
              <a:gdLst/>
              <a:ahLst/>
              <a:cxnLst/>
              <a:rect l="0" t="0" r="0" b="0"/>
              <a:pathLst>
                <a:path w="134008" h="188446">
                  <a:moveTo>
                    <a:pt x="123479" y="13547"/>
                  </a:moveTo>
                  <a:lnTo>
                    <a:pt x="106711" y="2368"/>
                  </a:lnTo>
                  <a:lnTo>
                    <a:pt x="89120" y="0"/>
                  </a:lnTo>
                  <a:lnTo>
                    <a:pt x="69604" y="4016"/>
                  </a:lnTo>
                  <a:lnTo>
                    <a:pt x="40055" y="19432"/>
                  </a:lnTo>
                  <a:lnTo>
                    <a:pt x="23620" y="32150"/>
                  </a:lnTo>
                  <a:lnTo>
                    <a:pt x="6803" y="58053"/>
                  </a:lnTo>
                  <a:lnTo>
                    <a:pt x="0" y="93544"/>
                  </a:lnTo>
                  <a:lnTo>
                    <a:pt x="3574" y="128107"/>
                  </a:lnTo>
                  <a:lnTo>
                    <a:pt x="12086" y="146741"/>
                  </a:lnTo>
                  <a:lnTo>
                    <a:pt x="24838" y="162821"/>
                  </a:lnTo>
                  <a:lnTo>
                    <a:pt x="42204" y="177767"/>
                  </a:lnTo>
                  <a:lnTo>
                    <a:pt x="64740" y="185969"/>
                  </a:lnTo>
                  <a:lnTo>
                    <a:pt x="89183" y="188445"/>
                  </a:lnTo>
                  <a:lnTo>
                    <a:pt x="134007" y="1820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9168142" y="1329749"/>
              <a:ext cx="41465" cy="379027"/>
            </a:xfrm>
            <a:custGeom>
              <a:avLst/>
              <a:gdLst/>
              <a:ahLst/>
              <a:cxnLst/>
              <a:rect l="0" t="0" r="0" b="0"/>
              <a:pathLst>
                <a:path w="41465" h="379027">
                  <a:moveTo>
                    <a:pt x="9878" y="0"/>
                  </a:moveTo>
                  <a:lnTo>
                    <a:pt x="1545" y="52050"/>
                  </a:lnTo>
                  <a:lnTo>
                    <a:pt x="0" y="111348"/>
                  </a:lnTo>
                  <a:lnTo>
                    <a:pt x="2662" y="171422"/>
                  </a:lnTo>
                  <a:lnTo>
                    <a:pt x="14042" y="228053"/>
                  </a:lnTo>
                  <a:lnTo>
                    <a:pt x="20319" y="288676"/>
                  </a:lnTo>
                  <a:lnTo>
                    <a:pt x="31611" y="343805"/>
                  </a:lnTo>
                  <a:lnTo>
                    <a:pt x="41464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9083264" y="1498205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31585"/>
                  </a:moveTo>
                  <a:lnTo>
                    <a:pt x="193802" y="20407"/>
                  </a:lnTo>
                  <a:lnTo>
                    <a:pt x="155428" y="13455"/>
                  </a:lnTo>
                  <a:lnTo>
                    <a:pt x="98465" y="11106"/>
                  </a:lnTo>
                  <a:lnTo>
                    <a:pt x="45273" y="752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9346476" y="1624547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5861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9314891" y="14982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437898" y="1608429"/>
              <a:ext cx="94864" cy="174216"/>
            </a:xfrm>
            <a:custGeom>
              <a:avLst/>
              <a:gdLst/>
              <a:ahLst/>
              <a:cxnLst/>
              <a:rect l="0" t="0" r="0" b="0"/>
              <a:pathLst>
                <a:path w="94864" h="174216">
                  <a:moveTo>
                    <a:pt x="55977" y="5589"/>
                  </a:moveTo>
                  <a:lnTo>
                    <a:pt x="39209" y="0"/>
                  </a:lnTo>
                  <a:lnTo>
                    <a:pt x="31930" y="1863"/>
                  </a:lnTo>
                  <a:lnTo>
                    <a:pt x="17603" y="13292"/>
                  </a:lnTo>
                  <a:lnTo>
                    <a:pt x="1973" y="39457"/>
                  </a:lnTo>
                  <a:lnTo>
                    <a:pt x="0" y="59246"/>
                  </a:lnTo>
                  <a:lnTo>
                    <a:pt x="2676" y="111724"/>
                  </a:lnTo>
                  <a:lnTo>
                    <a:pt x="14318" y="150121"/>
                  </a:lnTo>
                  <a:lnTo>
                    <a:pt x="29272" y="166532"/>
                  </a:lnTo>
                  <a:lnTo>
                    <a:pt x="38174" y="172546"/>
                  </a:lnTo>
                  <a:lnTo>
                    <a:pt x="47618" y="174215"/>
                  </a:lnTo>
                  <a:lnTo>
                    <a:pt x="67469" y="169831"/>
                  </a:lnTo>
                  <a:lnTo>
                    <a:pt x="75337" y="164217"/>
                  </a:lnTo>
                  <a:lnTo>
                    <a:pt x="87198" y="148620"/>
                  </a:lnTo>
                  <a:lnTo>
                    <a:pt x="94863" y="114519"/>
                  </a:lnTo>
                  <a:lnTo>
                    <a:pt x="89048" y="69480"/>
                  </a:lnTo>
                  <a:lnTo>
                    <a:pt x="79753" y="29908"/>
                  </a:lnTo>
                  <a:lnTo>
                    <a:pt x="77034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9546518" y="1596749"/>
              <a:ext cx="96213" cy="157180"/>
            </a:xfrm>
            <a:custGeom>
              <a:avLst/>
              <a:gdLst/>
              <a:ahLst/>
              <a:cxnLst/>
              <a:rect l="0" t="0" r="0" b="0"/>
              <a:pathLst>
                <a:path w="96213" h="157180">
                  <a:moveTo>
                    <a:pt x="0" y="27798"/>
                  </a:moveTo>
                  <a:lnTo>
                    <a:pt x="14654" y="82939"/>
                  </a:lnTo>
                  <a:lnTo>
                    <a:pt x="31666" y="142554"/>
                  </a:lnTo>
                  <a:lnTo>
                    <a:pt x="36300" y="157179"/>
                  </a:lnTo>
                  <a:lnTo>
                    <a:pt x="23748" y="104407"/>
                  </a:lnTo>
                  <a:lnTo>
                    <a:pt x="16135" y="62715"/>
                  </a:lnTo>
                  <a:lnTo>
                    <a:pt x="18089" y="34738"/>
                  </a:lnTo>
                  <a:lnTo>
                    <a:pt x="29096" y="12945"/>
                  </a:lnTo>
                  <a:lnTo>
                    <a:pt x="36945" y="3858"/>
                  </a:lnTo>
                  <a:lnTo>
                    <a:pt x="45687" y="140"/>
                  </a:lnTo>
                  <a:lnTo>
                    <a:pt x="55024" y="0"/>
                  </a:lnTo>
                  <a:lnTo>
                    <a:pt x="73588" y="6085"/>
                  </a:lnTo>
                  <a:lnTo>
                    <a:pt x="96212" y="213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9697787" y="1700915"/>
              <a:ext cx="590" cy="5067"/>
            </a:xfrm>
            <a:custGeom>
              <a:avLst/>
              <a:gdLst/>
              <a:ahLst/>
              <a:cxnLst/>
              <a:rect l="0" t="0" r="0" b="0"/>
              <a:pathLst>
                <a:path w="590" h="5067">
                  <a:moveTo>
                    <a:pt x="0" y="0"/>
                  </a:moveTo>
                  <a:lnTo>
                    <a:pt x="589" y="50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2" name="Freeform 71"/>
          <p:cNvSpPr/>
          <p:nvPr/>
        </p:nvSpPr>
        <p:spPr>
          <a:xfrm>
            <a:off x="9623046" y="1610860"/>
            <a:ext cx="94758" cy="126343"/>
          </a:xfrm>
          <a:custGeom>
            <a:avLst/>
            <a:gdLst/>
            <a:ahLst/>
            <a:cxnLst/>
            <a:rect l="0" t="0" r="0" b="0"/>
            <a:pathLst>
              <a:path w="94758" h="126343">
                <a:moveTo>
                  <a:pt x="0" y="0"/>
                </a:moveTo>
                <a:lnTo>
                  <a:pt x="16768" y="5589"/>
                </a:lnTo>
                <a:lnTo>
                  <a:pt x="28119" y="17692"/>
                </a:lnTo>
                <a:lnTo>
                  <a:pt x="39404" y="33599"/>
                </a:lnTo>
                <a:lnTo>
                  <a:pt x="63148" y="58048"/>
                </a:lnTo>
                <a:lnTo>
                  <a:pt x="82838" y="100807"/>
                </a:lnTo>
                <a:lnTo>
                  <a:pt x="94757" y="12634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0" name="Group 79"/>
          <p:cNvGrpSpPr/>
          <p:nvPr/>
        </p:nvGrpSpPr>
        <p:grpSpPr>
          <a:xfrm>
            <a:off x="1473989" y="2263626"/>
            <a:ext cx="507541" cy="417056"/>
            <a:chOff x="1473989" y="2263626"/>
            <a:chExt cx="507541" cy="417056"/>
          </a:xfrm>
        </p:grpSpPr>
        <p:sp>
          <p:nvSpPr>
            <p:cNvPr id="73" name="Freeform 72"/>
            <p:cNvSpPr/>
            <p:nvPr/>
          </p:nvSpPr>
          <p:spPr>
            <a:xfrm>
              <a:off x="1474056" y="2337326"/>
              <a:ext cx="210504" cy="343356"/>
            </a:xfrm>
            <a:custGeom>
              <a:avLst/>
              <a:gdLst/>
              <a:ahLst/>
              <a:cxnLst/>
              <a:rect l="0" t="0" r="0" b="0"/>
              <a:pathLst>
                <a:path w="210504" h="343356">
                  <a:moveTo>
                    <a:pt x="31519" y="0"/>
                  </a:moveTo>
                  <a:lnTo>
                    <a:pt x="20340" y="16768"/>
                  </a:lnTo>
                  <a:lnTo>
                    <a:pt x="8643" y="78565"/>
                  </a:lnTo>
                  <a:lnTo>
                    <a:pt x="2514" y="130903"/>
                  </a:lnTo>
                  <a:lnTo>
                    <a:pt x="698" y="187745"/>
                  </a:lnTo>
                  <a:lnTo>
                    <a:pt x="160" y="241632"/>
                  </a:lnTo>
                  <a:lnTo>
                    <a:pt x="0" y="291523"/>
                  </a:lnTo>
                  <a:lnTo>
                    <a:pt x="2303" y="319079"/>
                  </a:lnTo>
                  <a:lnTo>
                    <a:pt x="11125" y="339125"/>
                  </a:lnTo>
                  <a:lnTo>
                    <a:pt x="16753" y="343066"/>
                  </a:lnTo>
                  <a:lnTo>
                    <a:pt x="22845" y="343355"/>
                  </a:lnTo>
                  <a:lnTo>
                    <a:pt x="77839" y="317691"/>
                  </a:lnTo>
                  <a:lnTo>
                    <a:pt x="116993" y="308990"/>
                  </a:lnTo>
                  <a:lnTo>
                    <a:pt x="172145" y="306050"/>
                  </a:lnTo>
                  <a:lnTo>
                    <a:pt x="210503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473989" y="2453139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83651" y="3120"/>
                  </a:lnTo>
                  <a:lnTo>
                    <a:pt x="26614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537160" y="2263626"/>
              <a:ext cx="168457" cy="73701"/>
            </a:xfrm>
            <a:custGeom>
              <a:avLst/>
              <a:gdLst/>
              <a:ahLst/>
              <a:cxnLst/>
              <a:rect l="0" t="0" r="0" b="0"/>
              <a:pathLst>
                <a:path w="168457" h="73701">
                  <a:moveTo>
                    <a:pt x="168456" y="0"/>
                  </a:moveTo>
                  <a:lnTo>
                    <a:pt x="151689" y="5590"/>
                  </a:lnTo>
                  <a:lnTo>
                    <a:pt x="137217" y="17692"/>
                  </a:lnTo>
                  <a:lnTo>
                    <a:pt x="121817" y="32430"/>
                  </a:lnTo>
                  <a:lnTo>
                    <a:pt x="62774" y="59120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747730" y="2442611"/>
              <a:ext cx="94758" cy="200043"/>
            </a:xfrm>
            <a:custGeom>
              <a:avLst/>
              <a:gdLst/>
              <a:ahLst/>
              <a:cxnLst/>
              <a:rect l="0" t="0" r="0" b="0"/>
              <a:pathLst>
                <a:path w="94758" h="200043">
                  <a:moveTo>
                    <a:pt x="94757" y="0"/>
                  </a:moveTo>
                  <a:lnTo>
                    <a:pt x="66076" y="63428"/>
                  </a:lnTo>
                  <a:lnTo>
                    <a:pt x="34553" y="115847"/>
                  </a:lnTo>
                  <a:lnTo>
                    <a:pt x="11382" y="173674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726673" y="2495253"/>
              <a:ext cx="147400" cy="147401"/>
            </a:xfrm>
            <a:custGeom>
              <a:avLst/>
              <a:gdLst/>
              <a:ahLst/>
              <a:cxnLst/>
              <a:rect l="0" t="0" r="0" b="0"/>
              <a:pathLst>
                <a:path w="147400" h="147401">
                  <a:moveTo>
                    <a:pt x="147399" y="147400"/>
                  </a:moveTo>
                  <a:lnTo>
                    <a:pt x="97901" y="92312"/>
                  </a:lnTo>
                  <a:lnTo>
                    <a:pt x="40706" y="3163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968829" y="24636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979357" y="255842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2255813" y="2168870"/>
            <a:ext cx="986965" cy="521584"/>
            <a:chOff x="2255813" y="2168870"/>
            <a:chExt cx="986965" cy="521584"/>
          </a:xfrm>
        </p:grpSpPr>
        <p:sp>
          <p:nvSpPr>
            <p:cNvPr id="81" name="Freeform 80"/>
            <p:cNvSpPr/>
            <p:nvPr/>
          </p:nvSpPr>
          <p:spPr>
            <a:xfrm>
              <a:off x="2255813" y="2205121"/>
              <a:ext cx="228913" cy="437533"/>
            </a:xfrm>
            <a:custGeom>
              <a:avLst/>
              <a:gdLst/>
              <a:ahLst/>
              <a:cxnLst/>
              <a:rect l="0" t="0" r="0" b="0"/>
              <a:pathLst>
                <a:path w="228913" h="437533">
                  <a:moveTo>
                    <a:pt x="228912" y="184848"/>
                  </a:moveTo>
                  <a:lnTo>
                    <a:pt x="221676" y="157291"/>
                  </a:lnTo>
                  <a:lnTo>
                    <a:pt x="215914" y="104189"/>
                  </a:lnTo>
                  <a:lnTo>
                    <a:pt x="209097" y="82319"/>
                  </a:lnTo>
                  <a:lnTo>
                    <a:pt x="165403" y="18953"/>
                  </a:lnTo>
                  <a:lnTo>
                    <a:pt x="158496" y="11080"/>
                  </a:lnTo>
                  <a:lnTo>
                    <a:pt x="138345" y="2333"/>
                  </a:lnTo>
                  <a:lnTo>
                    <a:pt x="126420" y="0"/>
                  </a:lnTo>
                  <a:lnTo>
                    <a:pt x="103811" y="3647"/>
                  </a:lnTo>
                  <a:lnTo>
                    <a:pt x="60701" y="25053"/>
                  </a:lnTo>
                  <a:lnTo>
                    <a:pt x="34532" y="44954"/>
                  </a:lnTo>
                  <a:lnTo>
                    <a:pt x="17550" y="71258"/>
                  </a:lnTo>
                  <a:lnTo>
                    <a:pt x="2501" y="112757"/>
                  </a:lnTo>
                  <a:lnTo>
                    <a:pt x="0" y="151269"/>
                  </a:lnTo>
                  <a:lnTo>
                    <a:pt x="12143" y="214553"/>
                  </a:lnTo>
                  <a:lnTo>
                    <a:pt x="27684" y="247462"/>
                  </a:lnTo>
                  <a:lnTo>
                    <a:pt x="36268" y="254666"/>
                  </a:lnTo>
                  <a:lnTo>
                    <a:pt x="58285" y="262671"/>
                  </a:lnTo>
                  <a:lnTo>
                    <a:pt x="80548" y="263110"/>
                  </a:lnTo>
                  <a:lnTo>
                    <a:pt x="91398" y="261589"/>
                  </a:lnTo>
                  <a:lnTo>
                    <a:pt x="109693" y="250540"/>
                  </a:lnTo>
                  <a:lnTo>
                    <a:pt x="124453" y="232761"/>
                  </a:lnTo>
                  <a:lnTo>
                    <a:pt x="147378" y="175314"/>
                  </a:lnTo>
                  <a:lnTo>
                    <a:pt x="164070" y="143028"/>
                  </a:lnTo>
                  <a:lnTo>
                    <a:pt x="168136" y="140590"/>
                  </a:lnTo>
                  <a:lnTo>
                    <a:pt x="170847" y="143644"/>
                  </a:lnTo>
                  <a:lnTo>
                    <a:pt x="174663" y="173419"/>
                  </a:lnTo>
                  <a:lnTo>
                    <a:pt x="181541" y="224704"/>
                  </a:lnTo>
                  <a:lnTo>
                    <a:pt x="185760" y="278205"/>
                  </a:lnTo>
                  <a:lnTo>
                    <a:pt x="186593" y="340766"/>
                  </a:lnTo>
                  <a:lnTo>
                    <a:pt x="192347" y="398530"/>
                  </a:lnTo>
                  <a:lnTo>
                    <a:pt x="197326" y="4375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558425" y="2341384"/>
              <a:ext cx="231627" cy="349070"/>
            </a:xfrm>
            <a:custGeom>
              <a:avLst/>
              <a:gdLst/>
              <a:ahLst/>
              <a:cxnLst/>
              <a:rect l="0" t="0" r="0" b="0"/>
              <a:pathLst>
                <a:path w="231627" h="349070">
                  <a:moveTo>
                    <a:pt x="0" y="111755"/>
                  </a:moveTo>
                  <a:lnTo>
                    <a:pt x="19127" y="49498"/>
                  </a:lnTo>
                  <a:lnTo>
                    <a:pt x="37772" y="25328"/>
                  </a:lnTo>
                  <a:lnTo>
                    <a:pt x="55392" y="10562"/>
                  </a:lnTo>
                  <a:lnTo>
                    <a:pt x="78041" y="2440"/>
                  </a:lnTo>
                  <a:lnTo>
                    <a:pt x="102535" y="0"/>
                  </a:lnTo>
                  <a:lnTo>
                    <a:pt x="125119" y="2815"/>
                  </a:lnTo>
                  <a:lnTo>
                    <a:pt x="143736" y="14204"/>
                  </a:lnTo>
                  <a:lnTo>
                    <a:pt x="167370" y="43467"/>
                  </a:lnTo>
                  <a:lnTo>
                    <a:pt x="179671" y="69707"/>
                  </a:lnTo>
                  <a:lnTo>
                    <a:pt x="187569" y="131092"/>
                  </a:lnTo>
                  <a:lnTo>
                    <a:pt x="183539" y="194214"/>
                  </a:lnTo>
                  <a:lnTo>
                    <a:pt x="171478" y="253432"/>
                  </a:lnTo>
                  <a:lnTo>
                    <a:pt x="154711" y="300138"/>
                  </a:lnTo>
                  <a:lnTo>
                    <a:pt x="129216" y="337570"/>
                  </a:lnTo>
                  <a:lnTo>
                    <a:pt x="109292" y="346648"/>
                  </a:lnTo>
                  <a:lnTo>
                    <a:pt x="97427" y="349069"/>
                  </a:lnTo>
                  <a:lnTo>
                    <a:pt x="87178" y="348343"/>
                  </a:lnTo>
                  <a:lnTo>
                    <a:pt x="69551" y="341298"/>
                  </a:lnTo>
                  <a:lnTo>
                    <a:pt x="46474" y="324177"/>
                  </a:lnTo>
                  <a:lnTo>
                    <a:pt x="35083" y="304821"/>
                  </a:lnTo>
                  <a:lnTo>
                    <a:pt x="28460" y="281790"/>
                  </a:lnTo>
                  <a:lnTo>
                    <a:pt x="29416" y="259856"/>
                  </a:lnTo>
                  <a:lnTo>
                    <a:pt x="33649" y="251433"/>
                  </a:lnTo>
                  <a:lnTo>
                    <a:pt x="47710" y="238955"/>
                  </a:lnTo>
                  <a:lnTo>
                    <a:pt x="80947" y="225353"/>
                  </a:lnTo>
                  <a:lnTo>
                    <a:pt x="126019" y="225093"/>
                  </a:lnTo>
                  <a:lnTo>
                    <a:pt x="184076" y="234315"/>
                  </a:lnTo>
                  <a:lnTo>
                    <a:pt x="231626" y="2380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947979" y="2168870"/>
              <a:ext cx="5214" cy="147400"/>
            </a:xfrm>
            <a:custGeom>
              <a:avLst/>
              <a:gdLst/>
              <a:ahLst/>
              <a:cxnLst/>
              <a:rect l="0" t="0" r="0" b="0"/>
              <a:pathLst>
                <a:path w="5214" h="147400">
                  <a:moveTo>
                    <a:pt x="0" y="0"/>
                  </a:moveTo>
                  <a:lnTo>
                    <a:pt x="0" y="58617"/>
                  </a:lnTo>
                  <a:lnTo>
                    <a:pt x="5213" y="115214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884808" y="2389969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0"/>
                  </a:moveTo>
                  <a:lnTo>
                    <a:pt x="99311" y="5589"/>
                  </a:lnTo>
                  <a:lnTo>
                    <a:pt x="39594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884808" y="2467367"/>
              <a:ext cx="178985" cy="157274"/>
            </a:xfrm>
            <a:custGeom>
              <a:avLst/>
              <a:gdLst/>
              <a:ahLst/>
              <a:cxnLst/>
              <a:rect l="0" t="0" r="0" b="0"/>
              <a:pathLst>
                <a:path w="178985" h="157274">
                  <a:moveTo>
                    <a:pt x="0" y="38415"/>
                  </a:moveTo>
                  <a:lnTo>
                    <a:pt x="34898" y="9107"/>
                  </a:lnTo>
                  <a:lnTo>
                    <a:pt x="57234" y="1992"/>
                  </a:lnTo>
                  <a:lnTo>
                    <a:pt x="81589" y="0"/>
                  </a:lnTo>
                  <a:lnTo>
                    <a:pt x="104112" y="3014"/>
                  </a:lnTo>
                  <a:lnTo>
                    <a:pt x="122701" y="11373"/>
                  </a:lnTo>
                  <a:lnTo>
                    <a:pt x="138762" y="24057"/>
                  </a:lnTo>
                  <a:lnTo>
                    <a:pt x="153699" y="41392"/>
                  </a:lnTo>
                  <a:lnTo>
                    <a:pt x="161897" y="63915"/>
                  </a:lnTo>
                  <a:lnTo>
                    <a:pt x="164371" y="88353"/>
                  </a:lnTo>
                  <a:lnTo>
                    <a:pt x="161571" y="110912"/>
                  </a:lnTo>
                  <a:lnTo>
                    <a:pt x="153308" y="129518"/>
                  </a:lnTo>
                  <a:lnTo>
                    <a:pt x="147829" y="137754"/>
                  </a:lnTo>
                  <a:lnTo>
                    <a:pt x="132382" y="150026"/>
                  </a:lnTo>
                  <a:lnTo>
                    <a:pt x="123350" y="154936"/>
                  </a:lnTo>
                  <a:lnTo>
                    <a:pt x="100835" y="157273"/>
                  </a:lnTo>
                  <a:lnTo>
                    <a:pt x="77571" y="153242"/>
                  </a:lnTo>
                  <a:lnTo>
                    <a:pt x="51320" y="137818"/>
                  </a:lnTo>
                  <a:lnTo>
                    <a:pt x="36067" y="125098"/>
                  </a:lnTo>
                  <a:lnTo>
                    <a:pt x="27728" y="105407"/>
                  </a:lnTo>
                  <a:lnTo>
                    <a:pt x="25504" y="93605"/>
                  </a:lnTo>
                  <a:lnTo>
                    <a:pt x="27531" y="84567"/>
                  </a:lnTo>
                  <a:lnTo>
                    <a:pt x="32392" y="77372"/>
                  </a:lnTo>
                  <a:lnTo>
                    <a:pt x="39142" y="71405"/>
                  </a:lnTo>
                  <a:lnTo>
                    <a:pt x="47152" y="68597"/>
                  </a:lnTo>
                  <a:lnTo>
                    <a:pt x="65410" y="68597"/>
                  </a:lnTo>
                  <a:lnTo>
                    <a:pt x="124441" y="81268"/>
                  </a:lnTo>
                  <a:lnTo>
                    <a:pt x="178984" y="10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190134" y="2558425"/>
              <a:ext cx="52644" cy="105285"/>
            </a:xfrm>
            <a:custGeom>
              <a:avLst/>
              <a:gdLst/>
              <a:ahLst/>
              <a:cxnLst/>
              <a:rect l="0" t="0" r="0" b="0"/>
              <a:pathLst>
                <a:path w="52644" h="105285">
                  <a:moveTo>
                    <a:pt x="0" y="0"/>
                  </a:moveTo>
                  <a:lnTo>
                    <a:pt x="39543" y="55659"/>
                  </a:lnTo>
                  <a:lnTo>
                    <a:pt x="48761" y="82002"/>
                  </a:lnTo>
                  <a:lnTo>
                    <a:pt x="52643" y="1052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8" name="Freeform 87"/>
          <p:cNvSpPr/>
          <p:nvPr/>
        </p:nvSpPr>
        <p:spPr>
          <a:xfrm>
            <a:off x="3200663" y="2579481"/>
            <a:ext cx="46236" cy="178986"/>
          </a:xfrm>
          <a:custGeom>
            <a:avLst/>
            <a:gdLst/>
            <a:ahLst/>
            <a:cxnLst/>
            <a:rect l="0" t="0" r="0" b="0"/>
            <a:pathLst>
              <a:path w="46236" h="178986">
                <a:moveTo>
                  <a:pt x="0" y="0"/>
                </a:moveTo>
                <a:lnTo>
                  <a:pt x="25194" y="53875"/>
                </a:lnTo>
                <a:lnTo>
                  <a:pt x="45244" y="105448"/>
                </a:lnTo>
                <a:lnTo>
                  <a:pt x="46235" y="126415"/>
                </a:lnTo>
                <a:lnTo>
                  <a:pt x="42114" y="17898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4" name="Group 93"/>
          <p:cNvGrpSpPr/>
          <p:nvPr/>
        </p:nvGrpSpPr>
        <p:grpSpPr>
          <a:xfrm>
            <a:off x="3567993" y="2059855"/>
            <a:ext cx="769749" cy="698612"/>
            <a:chOff x="3567993" y="2059855"/>
            <a:chExt cx="769749" cy="698612"/>
          </a:xfrm>
        </p:grpSpPr>
        <p:sp>
          <p:nvSpPr>
            <p:cNvPr id="89" name="Freeform 88"/>
            <p:cNvSpPr/>
            <p:nvPr/>
          </p:nvSpPr>
          <p:spPr>
            <a:xfrm>
              <a:off x="3567993" y="2197703"/>
              <a:ext cx="322312" cy="430022"/>
            </a:xfrm>
            <a:custGeom>
              <a:avLst/>
              <a:gdLst/>
              <a:ahLst/>
              <a:cxnLst/>
              <a:rect l="0" t="0" r="0" b="0"/>
              <a:pathLst>
                <a:path w="322312" h="430022">
                  <a:moveTo>
                    <a:pt x="106452" y="2752"/>
                  </a:moveTo>
                  <a:lnTo>
                    <a:pt x="89685" y="8342"/>
                  </a:lnTo>
                  <a:lnTo>
                    <a:pt x="75214" y="20444"/>
                  </a:lnTo>
                  <a:lnTo>
                    <a:pt x="18728" y="79830"/>
                  </a:lnTo>
                  <a:lnTo>
                    <a:pt x="4683" y="93941"/>
                  </a:lnTo>
                  <a:lnTo>
                    <a:pt x="1171" y="93961"/>
                  </a:lnTo>
                  <a:lnTo>
                    <a:pt x="0" y="89294"/>
                  </a:lnTo>
                  <a:lnTo>
                    <a:pt x="389" y="81504"/>
                  </a:lnTo>
                  <a:lnTo>
                    <a:pt x="12115" y="53772"/>
                  </a:lnTo>
                  <a:lnTo>
                    <a:pt x="35997" y="28918"/>
                  </a:lnTo>
                  <a:lnTo>
                    <a:pt x="85822" y="3887"/>
                  </a:lnTo>
                  <a:lnTo>
                    <a:pt x="96208" y="0"/>
                  </a:lnTo>
                  <a:lnTo>
                    <a:pt x="133183" y="117"/>
                  </a:lnTo>
                  <a:lnTo>
                    <a:pt x="168185" y="13150"/>
                  </a:lnTo>
                  <a:lnTo>
                    <a:pt x="195193" y="37419"/>
                  </a:lnTo>
                  <a:lnTo>
                    <a:pt x="212425" y="66836"/>
                  </a:lnTo>
                  <a:lnTo>
                    <a:pt x="219350" y="103369"/>
                  </a:lnTo>
                  <a:lnTo>
                    <a:pt x="214731" y="123900"/>
                  </a:lnTo>
                  <a:lnTo>
                    <a:pt x="192701" y="156144"/>
                  </a:lnTo>
                  <a:lnTo>
                    <a:pt x="157414" y="183874"/>
                  </a:lnTo>
                  <a:lnTo>
                    <a:pt x="134031" y="195498"/>
                  </a:lnTo>
                  <a:lnTo>
                    <a:pt x="135366" y="195591"/>
                  </a:lnTo>
                  <a:lnTo>
                    <a:pt x="139766" y="194482"/>
                  </a:lnTo>
                  <a:lnTo>
                    <a:pt x="197346" y="207114"/>
                  </a:lnTo>
                  <a:lnTo>
                    <a:pt x="253343" y="232291"/>
                  </a:lnTo>
                  <a:lnTo>
                    <a:pt x="282166" y="247409"/>
                  </a:lnTo>
                  <a:lnTo>
                    <a:pt x="305525" y="269826"/>
                  </a:lnTo>
                  <a:lnTo>
                    <a:pt x="312867" y="279067"/>
                  </a:lnTo>
                  <a:lnTo>
                    <a:pt x="321025" y="304933"/>
                  </a:lnTo>
                  <a:lnTo>
                    <a:pt x="322311" y="333587"/>
                  </a:lnTo>
                  <a:lnTo>
                    <a:pt x="315083" y="358020"/>
                  </a:lnTo>
                  <a:lnTo>
                    <a:pt x="292271" y="391506"/>
                  </a:lnTo>
                  <a:lnTo>
                    <a:pt x="263285" y="418066"/>
                  </a:lnTo>
                  <a:lnTo>
                    <a:pt x="236597" y="427152"/>
                  </a:lnTo>
                  <a:lnTo>
                    <a:pt x="207578" y="430021"/>
                  </a:lnTo>
                  <a:lnTo>
                    <a:pt x="149405" y="419341"/>
                  </a:lnTo>
                  <a:lnTo>
                    <a:pt x="127509" y="4133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927129" y="2059855"/>
              <a:ext cx="186876" cy="214301"/>
            </a:xfrm>
            <a:custGeom>
              <a:avLst/>
              <a:gdLst/>
              <a:ahLst/>
              <a:cxnLst/>
              <a:rect l="0" t="0" r="0" b="0"/>
              <a:pathLst>
                <a:path w="186876" h="214301">
                  <a:moveTo>
                    <a:pt x="0" y="14259"/>
                  </a:moveTo>
                  <a:lnTo>
                    <a:pt x="58617" y="23324"/>
                  </a:lnTo>
                  <a:lnTo>
                    <a:pt x="121453" y="13141"/>
                  </a:lnTo>
                  <a:lnTo>
                    <a:pt x="175939" y="0"/>
                  </a:lnTo>
                  <a:lnTo>
                    <a:pt x="182804" y="3583"/>
                  </a:lnTo>
                  <a:lnTo>
                    <a:pt x="186210" y="11821"/>
                  </a:lnTo>
                  <a:lnTo>
                    <a:pt x="186875" y="34232"/>
                  </a:lnTo>
                  <a:lnTo>
                    <a:pt x="174665" y="87815"/>
                  </a:lnTo>
                  <a:lnTo>
                    <a:pt x="154347" y="151117"/>
                  </a:lnTo>
                  <a:lnTo>
                    <a:pt x="136861" y="197531"/>
                  </a:lnTo>
                  <a:lnTo>
                    <a:pt x="126342" y="2143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958715" y="2316269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73092" y="8333"/>
                  </a:lnTo>
                  <a:lnTo>
                    <a:pt x="114084" y="17475"/>
                  </a:lnTo>
                  <a:lnTo>
                    <a:pt x="54034" y="2346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002383" y="2407639"/>
              <a:ext cx="145846" cy="242787"/>
            </a:xfrm>
            <a:custGeom>
              <a:avLst/>
              <a:gdLst/>
              <a:ahLst/>
              <a:cxnLst/>
              <a:rect l="0" t="0" r="0" b="0"/>
              <a:pathLst>
                <a:path w="145846" h="242787">
                  <a:moveTo>
                    <a:pt x="145845" y="66558"/>
                  </a:moveTo>
                  <a:lnTo>
                    <a:pt x="116536" y="101455"/>
                  </a:lnTo>
                  <a:lnTo>
                    <a:pt x="90201" y="161605"/>
                  </a:lnTo>
                  <a:lnTo>
                    <a:pt x="66998" y="217114"/>
                  </a:lnTo>
                  <a:lnTo>
                    <a:pt x="65204" y="230100"/>
                  </a:lnTo>
                  <a:lnTo>
                    <a:pt x="68688" y="237587"/>
                  </a:lnTo>
                  <a:lnTo>
                    <a:pt x="75689" y="241408"/>
                  </a:lnTo>
                  <a:lnTo>
                    <a:pt x="85036" y="242786"/>
                  </a:lnTo>
                  <a:lnTo>
                    <a:pt x="101661" y="238078"/>
                  </a:lnTo>
                  <a:lnTo>
                    <a:pt x="109370" y="233547"/>
                  </a:lnTo>
                  <a:lnTo>
                    <a:pt x="121055" y="216034"/>
                  </a:lnTo>
                  <a:lnTo>
                    <a:pt x="128978" y="192653"/>
                  </a:lnTo>
                  <a:lnTo>
                    <a:pt x="132269" y="154352"/>
                  </a:lnTo>
                  <a:lnTo>
                    <a:pt x="128893" y="131314"/>
                  </a:lnTo>
                  <a:lnTo>
                    <a:pt x="117253" y="112496"/>
                  </a:lnTo>
                  <a:lnTo>
                    <a:pt x="100382" y="97503"/>
                  </a:lnTo>
                  <a:lnTo>
                    <a:pt x="41436" y="69457"/>
                  </a:lnTo>
                  <a:lnTo>
                    <a:pt x="2533" y="37939"/>
                  </a:lnTo>
                  <a:lnTo>
                    <a:pt x="0" y="31101"/>
                  </a:lnTo>
                  <a:lnTo>
                    <a:pt x="652" y="24202"/>
                  </a:lnTo>
                  <a:lnTo>
                    <a:pt x="3426" y="17264"/>
                  </a:lnTo>
                  <a:lnTo>
                    <a:pt x="15867" y="6435"/>
                  </a:lnTo>
                  <a:lnTo>
                    <a:pt x="24098" y="1909"/>
                  </a:lnTo>
                  <a:lnTo>
                    <a:pt x="45721" y="0"/>
                  </a:lnTo>
                  <a:lnTo>
                    <a:pt x="103731" y="33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295626" y="2621595"/>
              <a:ext cx="42116" cy="136872"/>
            </a:xfrm>
            <a:custGeom>
              <a:avLst/>
              <a:gdLst/>
              <a:ahLst/>
              <a:cxnLst/>
              <a:rect l="0" t="0" r="0" b="0"/>
              <a:pathLst>
                <a:path w="42116" h="136872">
                  <a:moveTo>
                    <a:pt x="0" y="0"/>
                  </a:moveTo>
                  <a:lnTo>
                    <a:pt x="15642" y="17981"/>
                  </a:lnTo>
                  <a:lnTo>
                    <a:pt x="34844" y="64153"/>
                  </a:lnTo>
                  <a:lnTo>
                    <a:pt x="41157" y="118037"/>
                  </a:lnTo>
                  <a:lnTo>
                    <a:pt x="42115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4695145" y="1996429"/>
            <a:ext cx="1497784" cy="730452"/>
            <a:chOff x="4695145" y="1996429"/>
            <a:chExt cx="1497784" cy="730452"/>
          </a:xfrm>
        </p:grpSpPr>
        <p:sp>
          <p:nvSpPr>
            <p:cNvPr id="95" name="Freeform 94"/>
            <p:cNvSpPr/>
            <p:nvPr/>
          </p:nvSpPr>
          <p:spPr>
            <a:xfrm>
              <a:off x="4929532" y="2147813"/>
              <a:ext cx="29391" cy="400084"/>
            </a:xfrm>
            <a:custGeom>
              <a:avLst/>
              <a:gdLst/>
              <a:ahLst/>
              <a:cxnLst/>
              <a:rect l="0" t="0" r="0" b="0"/>
              <a:pathLst>
                <a:path w="29391" h="400084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6998" y="144851"/>
                  </a:lnTo>
                  <a:lnTo>
                    <a:pt x="15305" y="200968"/>
                  </a:lnTo>
                  <a:lnTo>
                    <a:pt x="17808" y="254908"/>
                  </a:lnTo>
                  <a:lnTo>
                    <a:pt x="19719" y="307285"/>
                  </a:lnTo>
                  <a:lnTo>
                    <a:pt x="27133" y="364378"/>
                  </a:lnTo>
                  <a:lnTo>
                    <a:pt x="2939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695145" y="2200455"/>
              <a:ext cx="253250" cy="239610"/>
            </a:xfrm>
            <a:custGeom>
              <a:avLst/>
              <a:gdLst/>
              <a:ahLst/>
              <a:cxnLst/>
              <a:rect l="0" t="0" r="0" b="0"/>
              <a:pathLst>
                <a:path w="253250" h="239610">
                  <a:moveTo>
                    <a:pt x="253249" y="168456"/>
                  </a:moveTo>
                  <a:lnTo>
                    <a:pt x="210557" y="171576"/>
                  </a:lnTo>
                  <a:lnTo>
                    <a:pt x="190990" y="178032"/>
                  </a:lnTo>
                  <a:lnTo>
                    <a:pt x="135267" y="207377"/>
                  </a:lnTo>
                  <a:lnTo>
                    <a:pt x="83671" y="229264"/>
                  </a:lnTo>
                  <a:lnTo>
                    <a:pt x="28419" y="239609"/>
                  </a:lnTo>
                  <a:lnTo>
                    <a:pt x="17964" y="236949"/>
                  </a:lnTo>
                  <a:lnTo>
                    <a:pt x="9825" y="231666"/>
                  </a:lnTo>
                  <a:lnTo>
                    <a:pt x="3228" y="224634"/>
                  </a:lnTo>
                  <a:lnTo>
                    <a:pt x="0" y="215267"/>
                  </a:lnTo>
                  <a:lnTo>
                    <a:pt x="1047" y="179727"/>
                  </a:lnTo>
                  <a:lnTo>
                    <a:pt x="8762" y="125796"/>
                  </a:lnTo>
                  <a:lnTo>
                    <a:pt x="16222" y="70083"/>
                  </a:lnTo>
                  <a:lnTo>
                    <a:pt x="29244" y="17678"/>
                  </a:lnTo>
                  <a:lnTo>
                    <a:pt x="3215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148435" y="1996429"/>
              <a:ext cx="179278" cy="204027"/>
            </a:xfrm>
            <a:custGeom>
              <a:avLst/>
              <a:gdLst/>
              <a:ahLst/>
              <a:cxnLst/>
              <a:rect l="0" t="0" r="0" b="0"/>
              <a:pathLst>
                <a:path w="179278" h="204027">
                  <a:moveTo>
                    <a:pt x="0" y="46099"/>
                  </a:moveTo>
                  <a:lnTo>
                    <a:pt x="11178" y="29332"/>
                  </a:lnTo>
                  <a:lnTo>
                    <a:pt x="26025" y="17980"/>
                  </a:lnTo>
                  <a:lnTo>
                    <a:pt x="64152" y="1160"/>
                  </a:lnTo>
                  <a:lnTo>
                    <a:pt x="84664" y="0"/>
                  </a:lnTo>
                  <a:lnTo>
                    <a:pt x="104309" y="4554"/>
                  </a:lnTo>
                  <a:lnTo>
                    <a:pt x="120839" y="14376"/>
                  </a:lnTo>
                  <a:lnTo>
                    <a:pt x="126183" y="22611"/>
                  </a:lnTo>
                  <a:lnTo>
                    <a:pt x="132120" y="44239"/>
                  </a:lnTo>
                  <a:lnTo>
                    <a:pt x="131364" y="54217"/>
                  </a:lnTo>
                  <a:lnTo>
                    <a:pt x="124285" y="71544"/>
                  </a:lnTo>
                  <a:lnTo>
                    <a:pt x="107145" y="94452"/>
                  </a:lnTo>
                  <a:lnTo>
                    <a:pt x="107695" y="99392"/>
                  </a:lnTo>
                  <a:lnTo>
                    <a:pt x="112741" y="102684"/>
                  </a:lnTo>
                  <a:lnTo>
                    <a:pt x="157739" y="117978"/>
                  </a:lnTo>
                  <a:lnTo>
                    <a:pt x="173831" y="129128"/>
                  </a:lnTo>
                  <a:lnTo>
                    <a:pt x="177889" y="137717"/>
                  </a:lnTo>
                  <a:lnTo>
                    <a:pt x="179277" y="159738"/>
                  </a:lnTo>
                  <a:lnTo>
                    <a:pt x="175670" y="169821"/>
                  </a:lnTo>
                  <a:lnTo>
                    <a:pt x="162304" y="187264"/>
                  </a:lnTo>
                  <a:lnTo>
                    <a:pt x="141545" y="196577"/>
                  </a:lnTo>
                  <a:lnTo>
                    <a:pt x="90091" y="202555"/>
                  </a:lnTo>
                  <a:lnTo>
                    <a:pt x="30264" y="203833"/>
                  </a:lnTo>
                  <a:lnTo>
                    <a:pt x="10528" y="204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148435" y="2232041"/>
              <a:ext cx="221099" cy="52643"/>
            </a:xfrm>
            <a:custGeom>
              <a:avLst/>
              <a:gdLst/>
              <a:ahLst/>
              <a:cxnLst/>
              <a:rect l="0" t="0" r="0" b="0"/>
              <a:pathLst>
                <a:path w="221099" h="52643">
                  <a:moveTo>
                    <a:pt x="221098" y="0"/>
                  </a:moveTo>
                  <a:lnTo>
                    <a:pt x="193542" y="15641"/>
                  </a:lnTo>
                  <a:lnTo>
                    <a:pt x="137320" y="31209"/>
                  </a:lnTo>
                  <a:lnTo>
                    <a:pt x="80807" y="39960"/>
                  </a:lnTo>
                  <a:lnTo>
                    <a:pt x="25113" y="5016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290245" y="2368911"/>
              <a:ext cx="16118" cy="221100"/>
            </a:xfrm>
            <a:custGeom>
              <a:avLst/>
              <a:gdLst/>
              <a:ahLst/>
              <a:cxnLst/>
              <a:rect l="0" t="0" r="0" b="0"/>
              <a:pathLst>
                <a:path w="16118" h="221100">
                  <a:moveTo>
                    <a:pt x="5589" y="0"/>
                  </a:moveTo>
                  <a:lnTo>
                    <a:pt x="0" y="16768"/>
                  </a:lnTo>
                  <a:lnTo>
                    <a:pt x="4044" y="75446"/>
                  </a:lnTo>
                  <a:lnTo>
                    <a:pt x="5284" y="130197"/>
                  </a:lnTo>
                  <a:lnTo>
                    <a:pt x="13882" y="188635"/>
                  </a:lnTo>
                  <a:lnTo>
                    <a:pt x="16117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148257" y="2400497"/>
              <a:ext cx="137050" cy="98321"/>
            </a:xfrm>
            <a:custGeom>
              <a:avLst/>
              <a:gdLst/>
              <a:ahLst/>
              <a:cxnLst/>
              <a:rect l="0" t="0" r="0" b="0"/>
              <a:pathLst>
                <a:path w="137050" h="98321">
                  <a:moveTo>
                    <a:pt x="137049" y="63171"/>
                  </a:moveTo>
                  <a:lnTo>
                    <a:pt x="83173" y="81129"/>
                  </a:lnTo>
                  <a:lnTo>
                    <a:pt x="31601" y="98320"/>
                  </a:lnTo>
                  <a:lnTo>
                    <a:pt x="22296" y="98302"/>
                  </a:lnTo>
                  <a:lnTo>
                    <a:pt x="5719" y="92043"/>
                  </a:lnTo>
                  <a:lnTo>
                    <a:pt x="1532" y="85928"/>
                  </a:lnTo>
                  <a:lnTo>
                    <a:pt x="0" y="69776"/>
                  </a:lnTo>
                  <a:lnTo>
                    <a:pt x="8487" y="23660"/>
                  </a:lnTo>
                  <a:lnTo>
                    <a:pt x="1070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464290" y="2611067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10528" y="0"/>
                  </a:moveTo>
                  <a:lnTo>
                    <a:pt x="10528" y="5861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608711" y="2416005"/>
              <a:ext cx="170145" cy="166769"/>
            </a:xfrm>
            <a:custGeom>
              <a:avLst/>
              <a:gdLst/>
              <a:ahLst/>
              <a:cxnLst/>
              <a:rect l="0" t="0" r="0" b="0"/>
              <a:pathLst>
                <a:path w="170145" h="166769">
                  <a:moveTo>
                    <a:pt x="45092" y="47663"/>
                  </a:moveTo>
                  <a:lnTo>
                    <a:pt x="77544" y="53729"/>
                  </a:lnTo>
                  <a:lnTo>
                    <a:pt x="139924" y="39944"/>
                  </a:lnTo>
                  <a:lnTo>
                    <a:pt x="160939" y="33314"/>
                  </a:lnTo>
                  <a:lnTo>
                    <a:pt x="166777" y="27569"/>
                  </a:lnTo>
                  <a:lnTo>
                    <a:pt x="169499" y="20229"/>
                  </a:lnTo>
                  <a:lnTo>
                    <a:pt x="170144" y="11826"/>
                  </a:lnTo>
                  <a:lnTo>
                    <a:pt x="165895" y="6224"/>
                  </a:lnTo>
                  <a:lnTo>
                    <a:pt x="148695" y="0"/>
                  </a:lnTo>
                  <a:lnTo>
                    <a:pt x="118293" y="2085"/>
                  </a:lnTo>
                  <a:lnTo>
                    <a:pt x="76579" y="14440"/>
                  </a:lnTo>
                  <a:lnTo>
                    <a:pt x="37664" y="38197"/>
                  </a:lnTo>
                  <a:lnTo>
                    <a:pt x="23073" y="52815"/>
                  </a:lnTo>
                  <a:lnTo>
                    <a:pt x="266" y="100984"/>
                  </a:lnTo>
                  <a:lnTo>
                    <a:pt x="0" y="110116"/>
                  </a:lnTo>
                  <a:lnTo>
                    <a:pt x="5944" y="126503"/>
                  </a:lnTo>
                  <a:lnTo>
                    <a:pt x="28033" y="148882"/>
                  </a:lnTo>
                  <a:lnTo>
                    <a:pt x="56805" y="164741"/>
                  </a:lnTo>
                  <a:lnTo>
                    <a:pt x="80323" y="166768"/>
                  </a:lnTo>
                  <a:lnTo>
                    <a:pt x="129320" y="1634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864373" y="2253098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0" y="0"/>
                  </a:moveTo>
                  <a:lnTo>
                    <a:pt x="0" y="49263"/>
                  </a:lnTo>
                  <a:lnTo>
                    <a:pt x="0" y="99344"/>
                  </a:lnTo>
                  <a:lnTo>
                    <a:pt x="3120" y="162430"/>
                  </a:lnTo>
                  <a:lnTo>
                    <a:pt x="14654" y="214969"/>
                  </a:lnTo>
                  <a:lnTo>
                    <a:pt x="28546" y="275028"/>
                  </a:lnTo>
                  <a:lnTo>
                    <a:pt x="31585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801202" y="2382733"/>
              <a:ext cx="168457" cy="17765"/>
            </a:xfrm>
            <a:custGeom>
              <a:avLst/>
              <a:gdLst/>
              <a:ahLst/>
              <a:cxnLst/>
              <a:rect l="0" t="0" r="0" b="0"/>
              <a:pathLst>
                <a:path w="168457" h="17765">
                  <a:moveTo>
                    <a:pt x="168456" y="7236"/>
                  </a:moveTo>
                  <a:lnTo>
                    <a:pt x="140900" y="0"/>
                  </a:lnTo>
                  <a:lnTo>
                    <a:pt x="84677" y="477"/>
                  </a:lnTo>
                  <a:lnTo>
                    <a:pt x="24842" y="13581"/>
                  </a:lnTo>
                  <a:lnTo>
                    <a:pt x="0" y="177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956513" y="2400497"/>
              <a:ext cx="107902" cy="139937"/>
            </a:xfrm>
            <a:custGeom>
              <a:avLst/>
              <a:gdLst/>
              <a:ahLst/>
              <a:cxnLst/>
              <a:rect l="0" t="0" r="0" b="0"/>
              <a:pathLst>
                <a:path w="107902" h="139937">
                  <a:moveTo>
                    <a:pt x="107901" y="0"/>
                  </a:moveTo>
                  <a:lnTo>
                    <a:pt x="49284" y="14654"/>
                  </a:lnTo>
                  <a:lnTo>
                    <a:pt x="20083" y="30338"/>
                  </a:lnTo>
                  <a:lnTo>
                    <a:pt x="7260" y="49359"/>
                  </a:lnTo>
                  <a:lnTo>
                    <a:pt x="0" y="72240"/>
                  </a:lnTo>
                  <a:lnTo>
                    <a:pt x="674" y="94108"/>
                  </a:lnTo>
                  <a:lnTo>
                    <a:pt x="7992" y="112406"/>
                  </a:lnTo>
                  <a:lnTo>
                    <a:pt x="13219" y="120561"/>
                  </a:lnTo>
                  <a:lnTo>
                    <a:pt x="28386" y="132741"/>
                  </a:lnTo>
                  <a:lnTo>
                    <a:pt x="37344" y="137627"/>
                  </a:lnTo>
                  <a:lnTo>
                    <a:pt x="56655" y="139936"/>
                  </a:lnTo>
                  <a:lnTo>
                    <a:pt x="86844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180228" y="2526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573415" y="191323"/>
            <a:ext cx="995332" cy="728371"/>
            <a:chOff x="573415" y="191323"/>
            <a:chExt cx="995332" cy="728371"/>
          </a:xfrm>
        </p:grpSpPr>
        <p:sp>
          <p:nvSpPr>
            <p:cNvPr id="2" name="Freeform 1"/>
            <p:cNvSpPr/>
            <p:nvPr/>
          </p:nvSpPr>
          <p:spPr>
            <a:xfrm>
              <a:off x="573415" y="191323"/>
              <a:ext cx="395207" cy="728371"/>
            </a:xfrm>
            <a:custGeom>
              <a:avLst/>
              <a:gdLst/>
              <a:ahLst/>
              <a:cxnLst/>
              <a:rect l="0" t="0" r="0" b="0"/>
              <a:pathLst>
                <a:path w="395207" h="728371">
                  <a:moveTo>
                    <a:pt x="374149" y="61360"/>
                  </a:moveTo>
                  <a:lnTo>
                    <a:pt x="344841" y="22987"/>
                  </a:lnTo>
                  <a:lnTo>
                    <a:pt x="313473" y="7357"/>
                  </a:lnTo>
                  <a:lnTo>
                    <a:pt x="253716" y="0"/>
                  </a:lnTo>
                  <a:lnTo>
                    <a:pt x="198758" y="1667"/>
                  </a:lnTo>
                  <a:lnTo>
                    <a:pt x="148171" y="18504"/>
                  </a:lnTo>
                  <a:lnTo>
                    <a:pt x="85436" y="67159"/>
                  </a:lnTo>
                  <a:lnTo>
                    <a:pt x="56463" y="97384"/>
                  </a:lnTo>
                  <a:lnTo>
                    <a:pt x="30674" y="157676"/>
                  </a:lnTo>
                  <a:lnTo>
                    <a:pt x="12731" y="217876"/>
                  </a:lnTo>
                  <a:lnTo>
                    <a:pt x="5880" y="273038"/>
                  </a:lnTo>
                  <a:lnTo>
                    <a:pt x="0" y="332570"/>
                  </a:lnTo>
                  <a:lnTo>
                    <a:pt x="7309" y="393266"/>
                  </a:lnTo>
                  <a:lnTo>
                    <a:pt x="16671" y="440853"/>
                  </a:lnTo>
                  <a:lnTo>
                    <a:pt x="26854" y="500576"/>
                  </a:lnTo>
                  <a:lnTo>
                    <a:pt x="40776" y="561980"/>
                  </a:lnTo>
                  <a:lnTo>
                    <a:pt x="64366" y="623546"/>
                  </a:lnTo>
                  <a:lnTo>
                    <a:pt x="92849" y="666491"/>
                  </a:lnTo>
                  <a:lnTo>
                    <a:pt x="129234" y="699623"/>
                  </a:lnTo>
                  <a:lnTo>
                    <a:pt x="176682" y="722484"/>
                  </a:lnTo>
                  <a:lnTo>
                    <a:pt x="202158" y="728370"/>
                  </a:lnTo>
                  <a:lnTo>
                    <a:pt x="247109" y="722616"/>
                  </a:lnTo>
                  <a:lnTo>
                    <a:pt x="269724" y="714391"/>
                  </a:lnTo>
                  <a:lnTo>
                    <a:pt x="322370" y="683634"/>
                  </a:lnTo>
                  <a:lnTo>
                    <a:pt x="379785" y="643643"/>
                  </a:lnTo>
                  <a:lnTo>
                    <a:pt x="395206" y="6298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92119" y="639219"/>
              <a:ext cx="232269" cy="219053"/>
            </a:xfrm>
            <a:custGeom>
              <a:avLst/>
              <a:gdLst/>
              <a:ahLst/>
              <a:cxnLst/>
              <a:rect l="0" t="0" r="0" b="0"/>
              <a:pathLst>
                <a:path w="232269" h="219053">
                  <a:moveTo>
                    <a:pt x="144958" y="13547"/>
                  </a:moveTo>
                  <a:lnTo>
                    <a:pt x="128191" y="2369"/>
                  </a:lnTo>
                  <a:lnTo>
                    <a:pt x="110600" y="0"/>
                  </a:lnTo>
                  <a:lnTo>
                    <a:pt x="91083" y="4017"/>
                  </a:lnTo>
                  <a:lnTo>
                    <a:pt x="39511" y="32151"/>
                  </a:lnTo>
                  <a:lnTo>
                    <a:pt x="24783" y="48722"/>
                  </a:lnTo>
                  <a:lnTo>
                    <a:pt x="5796" y="87956"/>
                  </a:lnTo>
                  <a:lnTo>
                    <a:pt x="0" y="124632"/>
                  </a:lnTo>
                  <a:lnTo>
                    <a:pt x="3872" y="159545"/>
                  </a:lnTo>
                  <a:lnTo>
                    <a:pt x="12453" y="178261"/>
                  </a:lnTo>
                  <a:lnTo>
                    <a:pt x="25236" y="194378"/>
                  </a:lnTo>
                  <a:lnTo>
                    <a:pt x="42615" y="209340"/>
                  </a:lnTo>
                  <a:lnTo>
                    <a:pt x="68277" y="217550"/>
                  </a:lnTo>
                  <a:lnTo>
                    <a:pt x="109370" y="219052"/>
                  </a:lnTo>
                  <a:lnTo>
                    <a:pt x="132651" y="213677"/>
                  </a:lnTo>
                  <a:lnTo>
                    <a:pt x="186838" y="184600"/>
                  </a:lnTo>
                  <a:lnTo>
                    <a:pt x="212999" y="158596"/>
                  </a:lnTo>
                  <a:lnTo>
                    <a:pt x="229979" y="128665"/>
                  </a:lnTo>
                  <a:lnTo>
                    <a:pt x="232268" y="107994"/>
                  </a:lnTo>
                  <a:lnTo>
                    <a:pt x="224206" y="66129"/>
                  </a:lnTo>
                  <a:lnTo>
                    <a:pt x="209123" y="34586"/>
                  </a:lnTo>
                  <a:lnTo>
                    <a:pt x="193363" y="19778"/>
                  </a:lnTo>
                  <a:lnTo>
                    <a:pt x="174660" y="10468"/>
                  </a:lnTo>
                  <a:lnTo>
                    <a:pt x="134430" y="30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52891" y="619155"/>
              <a:ext cx="168457" cy="212553"/>
            </a:xfrm>
            <a:custGeom>
              <a:avLst/>
              <a:gdLst/>
              <a:ahLst/>
              <a:cxnLst/>
              <a:rect l="0" t="0" r="0" b="0"/>
              <a:pathLst>
                <a:path w="168457" h="212553">
                  <a:moveTo>
                    <a:pt x="0" y="44140"/>
                  </a:moveTo>
                  <a:lnTo>
                    <a:pt x="14654" y="97167"/>
                  </a:lnTo>
                  <a:lnTo>
                    <a:pt x="31666" y="157809"/>
                  </a:lnTo>
                  <a:lnTo>
                    <a:pt x="45639" y="207233"/>
                  </a:lnTo>
                  <a:lnTo>
                    <a:pt x="45634" y="212530"/>
                  </a:lnTo>
                  <a:lnTo>
                    <a:pt x="43291" y="212552"/>
                  </a:lnTo>
                  <a:lnTo>
                    <a:pt x="39389" y="209057"/>
                  </a:lnTo>
                  <a:lnTo>
                    <a:pt x="28308" y="187371"/>
                  </a:lnTo>
                  <a:lnTo>
                    <a:pt x="21319" y="134130"/>
                  </a:lnTo>
                  <a:lnTo>
                    <a:pt x="13006" y="81153"/>
                  </a:lnTo>
                  <a:lnTo>
                    <a:pt x="13969" y="51231"/>
                  </a:lnTo>
                  <a:lnTo>
                    <a:pt x="22196" y="26235"/>
                  </a:lnTo>
                  <a:lnTo>
                    <a:pt x="36771" y="9666"/>
                  </a:lnTo>
                  <a:lnTo>
                    <a:pt x="45571" y="3610"/>
                  </a:lnTo>
                  <a:lnTo>
                    <a:pt x="64707" y="0"/>
                  </a:lnTo>
                  <a:lnTo>
                    <a:pt x="74723" y="675"/>
                  </a:lnTo>
                  <a:lnTo>
                    <a:pt x="92092" y="10784"/>
                  </a:lnTo>
                  <a:lnTo>
                    <a:pt x="122306" y="45870"/>
                  </a:lnTo>
                  <a:lnTo>
                    <a:pt x="150246" y="107463"/>
                  </a:lnTo>
                  <a:lnTo>
                    <a:pt x="160035" y="168307"/>
                  </a:lnTo>
                  <a:lnTo>
                    <a:pt x="168456" y="2020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42404" y="600124"/>
              <a:ext cx="126343" cy="226543"/>
            </a:xfrm>
            <a:custGeom>
              <a:avLst/>
              <a:gdLst/>
              <a:ahLst/>
              <a:cxnLst/>
              <a:rect l="0" t="0" r="0" b="0"/>
              <a:pathLst>
                <a:path w="126343" h="226543">
                  <a:moveTo>
                    <a:pt x="0" y="31585"/>
                  </a:moveTo>
                  <a:lnTo>
                    <a:pt x="20243" y="90202"/>
                  </a:lnTo>
                  <a:lnTo>
                    <a:pt x="41544" y="146799"/>
                  </a:lnTo>
                  <a:lnTo>
                    <a:pt x="66822" y="199962"/>
                  </a:lnTo>
                  <a:lnTo>
                    <a:pt x="75712" y="221063"/>
                  </a:lnTo>
                  <a:lnTo>
                    <a:pt x="80890" y="225754"/>
                  </a:lnTo>
                  <a:lnTo>
                    <a:pt x="86682" y="226542"/>
                  </a:lnTo>
                  <a:lnTo>
                    <a:pt x="92883" y="224727"/>
                  </a:lnTo>
                  <a:lnTo>
                    <a:pt x="95847" y="220008"/>
                  </a:lnTo>
                  <a:lnTo>
                    <a:pt x="100720" y="166276"/>
                  </a:lnTo>
                  <a:lnTo>
                    <a:pt x="111619" y="109057"/>
                  </a:lnTo>
                  <a:lnTo>
                    <a:pt x="118104" y="5269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1631917" y="389554"/>
            <a:ext cx="600125" cy="413771"/>
            <a:chOff x="1631917" y="389554"/>
            <a:chExt cx="600125" cy="413771"/>
          </a:xfrm>
        </p:grpSpPr>
        <p:sp>
          <p:nvSpPr>
            <p:cNvPr id="7" name="Freeform 6"/>
            <p:cNvSpPr/>
            <p:nvPr/>
          </p:nvSpPr>
          <p:spPr>
            <a:xfrm>
              <a:off x="1631917" y="571777"/>
              <a:ext cx="191881" cy="231548"/>
            </a:xfrm>
            <a:custGeom>
              <a:avLst/>
              <a:gdLst/>
              <a:ahLst/>
              <a:cxnLst/>
              <a:rect l="0" t="0" r="0" b="0"/>
              <a:pathLst>
                <a:path w="191881" h="231548">
                  <a:moveTo>
                    <a:pt x="0" y="112575"/>
                  </a:moveTo>
                  <a:lnTo>
                    <a:pt x="58617" y="106986"/>
                  </a:lnTo>
                  <a:lnTo>
                    <a:pt x="111621" y="101852"/>
                  </a:lnTo>
                  <a:lnTo>
                    <a:pt x="146156" y="92760"/>
                  </a:lnTo>
                  <a:lnTo>
                    <a:pt x="167903" y="81931"/>
                  </a:lnTo>
                  <a:lnTo>
                    <a:pt x="183028" y="66200"/>
                  </a:lnTo>
                  <a:lnTo>
                    <a:pt x="188699" y="57092"/>
                  </a:lnTo>
                  <a:lnTo>
                    <a:pt x="191880" y="37613"/>
                  </a:lnTo>
                  <a:lnTo>
                    <a:pt x="191091" y="27505"/>
                  </a:lnTo>
                  <a:lnTo>
                    <a:pt x="187056" y="19597"/>
                  </a:lnTo>
                  <a:lnTo>
                    <a:pt x="173213" y="7690"/>
                  </a:lnTo>
                  <a:lnTo>
                    <a:pt x="134510" y="0"/>
                  </a:lnTo>
                  <a:lnTo>
                    <a:pt x="108915" y="4440"/>
                  </a:lnTo>
                  <a:lnTo>
                    <a:pt x="77894" y="20093"/>
                  </a:lnTo>
                  <a:lnTo>
                    <a:pt x="15747" y="76150"/>
                  </a:lnTo>
                  <a:lnTo>
                    <a:pt x="6999" y="97166"/>
                  </a:lnTo>
                  <a:lnTo>
                    <a:pt x="1382" y="154375"/>
                  </a:lnTo>
                  <a:lnTo>
                    <a:pt x="6853" y="178336"/>
                  </a:lnTo>
                  <a:lnTo>
                    <a:pt x="18253" y="196784"/>
                  </a:lnTo>
                  <a:lnTo>
                    <a:pt x="44402" y="219154"/>
                  </a:lnTo>
                  <a:lnTo>
                    <a:pt x="64188" y="229353"/>
                  </a:lnTo>
                  <a:lnTo>
                    <a:pt x="87799" y="231547"/>
                  </a:lnTo>
                  <a:lnTo>
                    <a:pt x="121161" y="226205"/>
                  </a:lnTo>
                  <a:lnTo>
                    <a:pt x="147399" y="2178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48338" y="600124"/>
              <a:ext cx="152077" cy="192842"/>
            </a:xfrm>
            <a:custGeom>
              <a:avLst/>
              <a:gdLst/>
              <a:ahLst/>
              <a:cxnLst/>
              <a:rect l="0" t="0" r="0" b="0"/>
              <a:pathLst>
                <a:path w="152077" h="192842">
                  <a:moveTo>
                    <a:pt x="25734" y="73699"/>
                  </a:moveTo>
                  <a:lnTo>
                    <a:pt x="20145" y="90467"/>
                  </a:lnTo>
                  <a:lnTo>
                    <a:pt x="22258" y="123251"/>
                  </a:lnTo>
                  <a:lnTo>
                    <a:pt x="45062" y="178577"/>
                  </a:lnTo>
                  <a:lnTo>
                    <a:pt x="49148" y="189242"/>
                  </a:lnTo>
                  <a:lnTo>
                    <a:pt x="49532" y="192841"/>
                  </a:lnTo>
                  <a:lnTo>
                    <a:pt x="47449" y="191732"/>
                  </a:lnTo>
                  <a:lnTo>
                    <a:pt x="40064" y="181140"/>
                  </a:lnTo>
                  <a:lnTo>
                    <a:pt x="18741" y="125607"/>
                  </a:lnTo>
                  <a:lnTo>
                    <a:pt x="0" y="63106"/>
                  </a:lnTo>
                  <a:lnTo>
                    <a:pt x="1819" y="42085"/>
                  </a:lnTo>
                  <a:lnTo>
                    <a:pt x="12765" y="24164"/>
                  </a:lnTo>
                  <a:lnTo>
                    <a:pt x="20598" y="16109"/>
                  </a:lnTo>
                  <a:lnTo>
                    <a:pt x="41779" y="7160"/>
                  </a:lnTo>
                  <a:lnTo>
                    <a:pt x="93504" y="1414"/>
                  </a:lnTo>
                  <a:lnTo>
                    <a:pt x="15207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78576" y="389554"/>
              <a:ext cx="48181" cy="389555"/>
            </a:xfrm>
            <a:custGeom>
              <a:avLst/>
              <a:gdLst/>
              <a:ahLst/>
              <a:cxnLst/>
              <a:rect l="0" t="0" r="0" b="0"/>
              <a:pathLst>
                <a:path w="48181" h="389555">
                  <a:moveTo>
                    <a:pt x="6066" y="0"/>
                  </a:moveTo>
                  <a:lnTo>
                    <a:pt x="0" y="32452"/>
                  </a:lnTo>
                  <a:lnTo>
                    <a:pt x="5036" y="95520"/>
                  </a:lnTo>
                  <a:lnTo>
                    <a:pt x="17383" y="156642"/>
                  </a:lnTo>
                  <a:lnTo>
                    <a:pt x="24237" y="195371"/>
                  </a:lnTo>
                  <a:lnTo>
                    <a:pt x="32142" y="249682"/>
                  </a:lnTo>
                  <a:lnTo>
                    <a:pt x="36563" y="302610"/>
                  </a:lnTo>
                  <a:lnTo>
                    <a:pt x="40556" y="355006"/>
                  </a:lnTo>
                  <a:lnTo>
                    <a:pt x="48180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74072" y="494839"/>
              <a:ext cx="357970" cy="31586"/>
            </a:xfrm>
            <a:custGeom>
              <a:avLst/>
              <a:gdLst/>
              <a:ahLst/>
              <a:cxnLst/>
              <a:rect l="0" t="0" r="0" b="0"/>
              <a:pathLst>
                <a:path w="357970" h="31586">
                  <a:moveTo>
                    <a:pt x="357969" y="31585"/>
                  </a:moveTo>
                  <a:lnTo>
                    <a:pt x="330413" y="24350"/>
                  </a:lnTo>
                  <a:lnTo>
                    <a:pt x="277310" y="18588"/>
                  </a:lnTo>
                  <a:lnTo>
                    <a:pt x="215564" y="12120"/>
                  </a:lnTo>
                  <a:lnTo>
                    <a:pt x="152588" y="10843"/>
                  </a:lnTo>
                  <a:lnTo>
                    <a:pt x="95089" y="7471"/>
                  </a:lnTo>
                  <a:lnTo>
                    <a:pt x="33081" y="14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26424" y="200041"/>
            <a:ext cx="7753687" cy="779110"/>
            <a:chOff x="526424" y="200041"/>
            <a:chExt cx="7753687" cy="779110"/>
          </a:xfrm>
        </p:grpSpPr>
        <p:sp>
          <p:nvSpPr>
            <p:cNvPr id="12" name="Freeform 11"/>
            <p:cNvSpPr/>
            <p:nvPr/>
          </p:nvSpPr>
          <p:spPr>
            <a:xfrm>
              <a:off x="2621762" y="567841"/>
              <a:ext cx="252518" cy="192190"/>
            </a:xfrm>
            <a:custGeom>
              <a:avLst/>
              <a:gdLst/>
              <a:ahLst/>
              <a:cxnLst/>
              <a:rect l="0" t="0" r="0" b="0"/>
              <a:pathLst>
                <a:path w="252518" h="192190">
                  <a:moveTo>
                    <a:pt x="20891" y="42811"/>
                  </a:moveTo>
                  <a:lnTo>
                    <a:pt x="20891" y="91742"/>
                  </a:lnTo>
                  <a:lnTo>
                    <a:pt x="20891" y="150873"/>
                  </a:lnTo>
                  <a:lnTo>
                    <a:pt x="15301" y="187913"/>
                  </a:lnTo>
                  <a:lnTo>
                    <a:pt x="12485" y="192189"/>
                  </a:lnTo>
                  <a:lnTo>
                    <a:pt x="9438" y="191529"/>
                  </a:lnTo>
                  <a:lnTo>
                    <a:pt x="6236" y="187580"/>
                  </a:lnTo>
                  <a:lnTo>
                    <a:pt x="677" y="126577"/>
                  </a:lnTo>
                  <a:lnTo>
                    <a:pt x="0" y="65207"/>
                  </a:lnTo>
                  <a:lnTo>
                    <a:pt x="6147" y="37557"/>
                  </a:lnTo>
                  <a:lnTo>
                    <a:pt x="11061" y="25271"/>
                  </a:lnTo>
                  <a:lnTo>
                    <a:pt x="19017" y="18249"/>
                  </a:lnTo>
                  <a:lnTo>
                    <a:pt x="29000" y="14738"/>
                  </a:lnTo>
                  <a:lnTo>
                    <a:pt x="40335" y="13568"/>
                  </a:lnTo>
                  <a:lnTo>
                    <a:pt x="50231" y="16296"/>
                  </a:lnTo>
                  <a:lnTo>
                    <a:pt x="67466" y="28687"/>
                  </a:lnTo>
                  <a:lnTo>
                    <a:pt x="96424" y="65238"/>
                  </a:lnTo>
                  <a:lnTo>
                    <a:pt x="109431" y="97029"/>
                  </a:lnTo>
                  <a:lnTo>
                    <a:pt x="113805" y="126206"/>
                  </a:lnTo>
                  <a:lnTo>
                    <a:pt x="114829" y="118090"/>
                  </a:lnTo>
                  <a:lnTo>
                    <a:pt x="118659" y="64885"/>
                  </a:lnTo>
                  <a:lnTo>
                    <a:pt x="130187" y="32584"/>
                  </a:lnTo>
                  <a:lnTo>
                    <a:pt x="135869" y="21955"/>
                  </a:lnTo>
                  <a:lnTo>
                    <a:pt x="151541" y="7026"/>
                  </a:lnTo>
                  <a:lnTo>
                    <a:pt x="160633" y="1407"/>
                  </a:lnTo>
                  <a:lnTo>
                    <a:pt x="169034" y="0"/>
                  </a:lnTo>
                  <a:lnTo>
                    <a:pt x="176975" y="1403"/>
                  </a:lnTo>
                  <a:lnTo>
                    <a:pt x="184608" y="4677"/>
                  </a:lnTo>
                  <a:lnTo>
                    <a:pt x="206530" y="26053"/>
                  </a:lnTo>
                  <a:lnTo>
                    <a:pt x="226493" y="65887"/>
                  </a:lnTo>
                  <a:lnTo>
                    <a:pt x="245306" y="125688"/>
                  </a:lnTo>
                  <a:lnTo>
                    <a:pt x="251568" y="178478"/>
                  </a:lnTo>
                  <a:lnTo>
                    <a:pt x="252517" y="1902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37450" y="600124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0" y="48931"/>
                  </a:lnTo>
                  <a:lnTo>
                    <a:pt x="5590" y="102472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58507" y="47378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95378" y="547481"/>
              <a:ext cx="73700" cy="210571"/>
            </a:xfrm>
            <a:custGeom>
              <a:avLst/>
              <a:gdLst/>
              <a:ahLst/>
              <a:cxnLst/>
              <a:rect l="0" t="0" r="0" b="0"/>
              <a:pathLst>
                <a:path w="73700" h="210571">
                  <a:moveTo>
                    <a:pt x="73699" y="0"/>
                  </a:moveTo>
                  <a:lnTo>
                    <a:pt x="55741" y="61111"/>
                  </a:lnTo>
                  <a:lnTo>
                    <a:pt x="32961" y="121132"/>
                  </a:lnTo>
                  <a:lnTo>
                    <a:pt x="11172" y="18351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32207" y="568538"/>
              <a:ext cx="168457" cy="147400"/>
            </a:xfrm>
            <a:custGeom>
              <a:avLst/>
              <a:gdLst/>
              <a:ahLst/>
              <a:cxnLst/>
              <a:rect l="0" t="0" r="0" b="0"/>
              <a:pathLst>
                <a:path w="168457" h="147400">
                  <a:moveTo>
                    <a:pt x="168456" y="147399"/>
                  </a:moveTo>
                  <a:lnTo>
                    <a:pt x="108863" y="97901"/>
                  </a:lnTo>
                  <a:lnTo>
                    <a:pt x="52430" y="491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91533" y="554560"/>
              <a:ext cx="193346" cy="161378"/>
            </a:xfrm>
            <a:custGeom>
              <a:avLst/>
              <a:gdLst/>
              <a:ahLst/>
              <a:cxnLst/>
              <a:rect l="0" t="0" r="0" b="0"/>
              <a:pathLst>
                <a:path w="193346" h="161378">
                  <a:moveTo>
                    <a:pt x="30187" y="87678"/>
                  </a:moveTo>
                  <a:lnTo>
                    <a:pt x="46954" y="76499"/>
                  </a:lnTo>
                  <a:lnTo>
                    <a:pt x="105632" y="64802"/>
                  </a:lnTo>
                  <a:lnTo>
                    <a:pt x="165901" y="47664"/>
                  </a:lnTo>
                  <a:lnTo>
                    <a:pt x="187600" y="36359"/>
                  </a:lnTo>
                  <a:lnTo>
                    <a:pt x="192451" y="30068"/>
                  </a:lnTo>
                  <a:lnTo>
                    <a:pt x="193345" y="23535"/>
                  </a:lnTo>
                  <a:lnTo>
                    <a:pt x="191601" y="16840"/>
                  </a:lnTo>
                  <a:lnTo>
                    <a:pt x="186930" y="11207"/>
                  </a:lnTo>
                  <a:lnTo>
                    <a:pt x="172380" y="1828"/>
                  </a:lnTo>
                  <a:lnTo>
                    <a:pt x="151095" y="0"/>
                  </a:lnTo>
                  <a:lnTo>
                    <a:pt x="128377" y="4256"/>
                  </a:lnTo>
                  <a:lnTo>
                    <a:pt x="76075" y="26967"/>
                  </a:lnTo>
                  <a:lnTo>
                    <a:pt x="20155" y="56879"/>
                  </a:lnTo>
                  <a:lnTo>
                    <a:pt x="9461" y="63635"/>
                  </a:lnTo>
                  <a:lnTo>
                    <a:pt x="3502" y="72819"/>
                  </a:lnTo>
                  <a:lnTo>
                    <a:pt x="0" y="95502"/>
                  </a:lnTo>
                  <a:lnTo>
                    <a:pt x="5462" y="114942"/>
                  </a:lnTo>
                  <a:lnTo>
                    <a:pt x="10194" y="123401"/>
                  </a:lnTo>
                  <a:lnTo>
                    <a:pt x="39211" y="146486"/>
                  </a:lnTo>
                  <a:lnTo>
                    <a:pt x="83033" y="156965"/>
                  </a:lnTo>
                  <a:lnTo>
                    <a:pt x="135472" y="1613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86379" y="395703"/>
              <a:ext cx="147756" cy="355708"/>
            </a:xfrm>
            <a:custGeom>
              <a:avLst/>
              <a:gdLst/>
              <a:ahLst/>
              <a:cxnLst/>
              <a:rect l="0" t="0" r="0" b="0"/>
              <a:pathLst>
                <a:path w="147756" h="355708">
                  <a:moveTo>
                    <a:pt x="88025" y="246535"/>
                  </a:moveTo>
                  <a:lnTo>
                    <a:pt x="82436" y="229767"/>
                  </a:lnTo>
                  <a:lnTo>
                    <a:pt x="70333" y="218416"/>
                  </a:lnTo>
                  <a:lnTo>
                    <a:pt x="62192" y="213751"/>
                  </a:lnTo>
                  <a:lnTo>
                    <a:pt x="53256" y="212980"/>
                  </a:lnTo>
                  <a:lnTo>
                    <a:pt x="33967" y="218364"/>
                  </a:lnTo>
                  <a:lnTo>
                    <a:pt x="19935" y="231675"/>
                  </a:lnTo>
                  <a:lnTo>
                    <a:pt x="1395" y="268816"/>
                  </a:lnTo>
                  <a:lnTo>
                    <a:pt x="0" y="292312"/>
                  </a:lnTo>
                  <a:lnTo>
                    <a:pt x="4449" y="317183"/>
                  </a:lnTo>
                  <a:lnTo>
                    <a:pt x="14225" y="339935"/>
                  </a:lnTo>
                  <a:lnTo>
                    <a:pt x="22447" y="347406"/>
                  </a:lnTo>
                  <a:lnTo>
                    <a:pt x="44061" y="355707"/>
                  </a:lnTo>
                  <a:lnTo>
                    <a:pt x="54036" y="355581"/>
                  </a:lnTo>
                  <a:lnTo>
                    <a:pt x="71359" y="349202"/>
                  </a:lnTo>
                  <a:lnTo>
                    <a:pt x="94265" y="326868"/>
                  </a:lnTo>
                  <a:lnTo>
                    <a:pt x="118583" y="277607"/>
                  </a:lnTo>
                  <a:lnTo>
                    <a:pt x="133446" y="224727"/>
                  </a:lnTo>
                  <a:lnTo>
                    <a:pt x="138527" y="175082"/>
                  </a:lnTo>
                  <a:lnTo>
                    <a:pt x="147480" y="120377"/>
                  </a:lnTo>
                  <a:lnTo>
                    <a:pt x="147755" y="73714"/>
                  </a:lnTo>
                  <a:lnTo>
                    <a:pt x="131192" y="18552"/>
                  </a:lnTo>
                  <a:lnTo>
                    <a:pt x="127332" y="6809"/>
                  </a:lnTo>
                  <a:lnTo>
                    <a:pt x="122418" y="1320"/>
                  </a:lnTo>
                  <a:lnTo>
                    <a:pt x="116803" y="0"/>
                  </a:lnTo>
                  <a:lnTo>
                    <a:pt x="110719" y="1460"/>
                  </a:lnTo>
                  <a:lnTo>
                    <a:pt x="106664" y="8282"/>
                  </a:lnTo>
                  <a:lnTo>
                    <a:pt x="100155" y="61259"/>
                  </a:lnTo>
                  <a:lnTo>
                    <a:pt x="98869" y="122460"/>
                  </a:lnTo>
                  <a:lnTo>
                    <a:pt x="107021" y="178439"/>
                  </a:lnTo>
                  <a:lnTo>
                    <a:pt x="123311" y="240947"/>
                  </a:lnTo>
                  <a:lnTo>
                    <a:pt x="137573" y="300536"/>
                  </a:lnTo>
                  <a:lnTo>
                    <a:pt x="140667" y="3202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63958" y="336911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10529" y="0"/>
                  </a:moveTo>
                  <a:lnTo>
                    <a:pt x="2195" y="37478"/>
                  </a:lnTo>
                  <a:lnTo>
                    <a:pt x="434" y="94491"/>
                  </a:lnTo>
                  <a:lnTo>
                    <a:pt x="86" y="15367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48186" y="294797"/>
              <a:ext cx="1" cy="263214"/>
            </a:xfrm>
            <a:custGeom>
              <a:avLst/>
              <a:gdLst/>
              <a:ahLst/>
              <a:cxnLst/>
              <a:rect l="0" t="0" r="0" b="0"/>
              <a:pathLst>
                <a:path w="1" h="263214">
                  <a:moveTo>
                    <a:pt x="0" y="0"/>
                  </a:moveTo>
                  <a:lnTo>
                    <a:pt x="0" y="54145"/>
                  </a:lnTo>
                  <a:lnTo>
                    <a:pt x="0" y="109092"/>
                  </a:lnTo>
                  <a:lnTo>
                    <a:pt x="0" y="165005"/>
                  </a:lnTo>
                  <a:lnTo>
                    <a:pt x="0" y="221110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800787" y="368497"/>
              <a:ext cx="242157" cy="73700"/>
            </a:xfrm>
            <a:custGeom>
              <a:avLst/>
              <a:gdLst/>
              <a:ahLst/>
              <a:cxnLst/>
              <a:rect l="0" t="0" r="0" b="0"/>
              <a:pathLst>
                <a:path w="242157" h="73700">
                  <a:moveTo>
                    <a:pt x="242156" y="0"/>
                  </a:moveTo>
                  <a:lnTo>
                    <a:pt x="189128" y="14654"/>
                  </a:lnTo>
                  <a:lnTo>
                    <a:pt x="138918" y="28198"/>
                  </a:lnTo>
                  <a:lnTo>
                    <a:pt x="83939" y="45258"/>
                  </a:lnTo>
                  <a:lnTo>
                    <a:pt x="28019" y="65222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21844" y="473782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43827" y="17958"/>
                  </a:lnTo>
                  <a:lnTo>
                    <a:pt x="85256" y="31667"/>
                  </a:lnTo>
                  <a:lnTo>
                    <a:pt x="28279" y="4005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098135" y="499302"/>
              <a:ext cx="187128" cy="216636"/>
            </a:xfrm>
            <a:custGeom>
              <a:avLst/>
              <a:gdLst/>
              <a:ahLst/>
              <a:cxnLst/>
              <a:rect l="0" t="0" r="0" b="0"/>
              <a:pathLst>
                <a:path w="187128" h="216636">
                  <a:moveTo>
                    <a:pt x="144849" y="6065"/>
                  </a:moveTo>
                  <a:lnTo>
                    <a:pt x="112397" y="0"/>
                  </a:lnTo>
                  <a:lnTo>
                    <a:pt x="60507" y="10625"/>
                  </a:lnTo>
                  <a:lnTo>
                    <a:pt x="19655" y="32226"/>
                  </a:lnTo>
                  <a:lnTo>
                    <a:pt x="3029" y="45378"/>
                  </a:lnTo>
                  <a:lnTo>
                    <a:pt x="0" y="53331"/>
                  </a:lnTo>
                  <a:lnTo>
                    <a:pt x="320" y="62142"/>
                  </a:lnTo>
                  <a:lnTo>
                    <a:pt x="2873" y="71526"/>
                  </a:lnTo>
                  <a:lnTo>
                    <a:pt x="9254" y="77782"/>
                  </a:lnTo>
                  <a:lnTo>
                    <a:pt x="71107" y="97600"/>
                  </a:lnTo>
                  <a:lnTo>
                    <a:pt x="134317" y="118395"/>
                  </a:lnTo>
                  <a:lnTo>
                    <a:pt x="164735" y="130075"/>
                  </a:lnTo>
                  <a:lnTo>
                    <a:pt x="181373" y="141509"/>
                  </a:lnTo>
                  <a:lnTo>
                    <a:pt x="185576" y="150174"/>
                  </a:lnTo>
                  <a:lnTo>
                    <a:pt x="187127" y="172279"/>
                  </a:lnTo>
                  <a:lnTo>
                    <a:pt x="183563" y="182385"/>
                  </a:lnTo>
                  <a:lnTo>
                    <a:pt x="170244" y="199853"/>
                  </a:lnTo>
                  <a:lnTo>
                    <a:pt x="146387" y="209177"/>
                  </a:lnTo>
                  <a:lnTo>
                    <a:pt x="109430" y="214425"/>
                  </a:lnTo>
                  <a:lnTo>
                    <a:pt x="81678" y="2166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716767" y="210569"/>
              <a:ext cx="42114" cy="494841"/>
            </a:xfrm>
            <a:custGeom>
              <a:avLst/>
              <a:gdLst/>
              <a:ahLst/>
              <a:cxnLst/>
              <a:rect l="0" t="0" r="0" b="0"/>
              <a:pathLst>
                <a:path w="42114" h="494841">
                  <a:moveTo>
                    <a:pt x="42113" y="0"/>
                  </a:moveTo>
                  <a:lnTo>
                    <a:pt x="42113" y="54145"/>
                  </a:lnTo>
                  <a:lnTo>
                    <a:pt x="38994" y="101441"/>
                  </a:lnTo>
                  <a:lnTo>
                    <a:pt x="33780" y="159908"/>
                  </a:lnTo>
                  <a:lnTo>
                    <a:pt x="29116" y="221686"/>
                  </a:lnTo>
                  <a:lnTo>
                    <a:pt x="23444" y="281324"/>
                  </a:lnTo>
                  <a:lnTo>
                    <a:pt x="18645" y="339159"/>
                  </a:lnTo>
                  <a:lnTo>
                    <a:pt x="12933" y="394510"/>
                  </a:lnTo>
                  <a:lnTo>
                    <a:pt x="5414" y="455134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600953" y="421139"/>
              <a:ext cx="294799" cy="42115"/>
            </a:xfrm>
            <a:custGeom>
              <a:avLst/>
              <a:gdLst/>
              <a:ahLst/>
              <a:cxnLst/>
              <a:rect l="0" t="0" r="0" b="0"/>
              <a:pathLst>
                <a:path w="294799" h="42115">
                  <a:moveTo>
                    <a:pt x="294798" y="0"/>
                  </a:moveTo>
                  <a:lnTo>
                    <a:pt x="245867" y="0"/>
                  </a:lnTo>
                  <a:lnTo>
                    <a:pt x="198021" y="3120"/>
                  </a:lnTo>
                  <a:lnTo>
                    <a:pt x="146801" y="11453"/>
                  </a:lnTo>
                  <a:lnTo>
                    <a:pt x="97698" y="21331"/>
                  </a:lnTo>
                  <a:lnTo>
                    <a:pt x="39186" y="3515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787167" y="526424"/>
              <a:ext cx="149253" cy="158378"/>
            </a:xfrm>
            <a:custGeom>
              <a:avLst/>
              <a:gdLst/>
              <a:ahLst/>
              <a:cxnLst/>
              <a:rect l="0" t="0" r="0" b="0"/>
              <a:pathLst>
                <a:path w="149253" h="158378">
                  <a:moveTo>
                    <a:pt x="87527" y="0"/>
                  </a:moveTo>
                  <a:lnTo>
                    <a:pt x="65170" y="0"/>
                  </a:lnTo>
                  <a:lnTo>
                    <a:pt x="47955" y="6239"/>
                  </a:lnTo>
                  <a:lnTo>
                    <a:pt x="17839" y="29309"/>
                  </a:lnTo>
                  <a:lnTo>
                    <a:pt x="2018" y="60677"/>
                  </a:lnTo>
                  <a:lnTo>
                    <a:pt x="0" y="86239"/>
                  </a:lnTo>
                  <a:lnTo>
                    <a:pt x="4173" y="110858"/>
                  </a:lnTo>
                  <a:lnTo>
                    <a:pt x="13826" y="129599"/>
                  </a:lnTo>
                  <a:lnTo>
                    <a:pt x="38003" y="153304"/>
                  </a:lnTo>
                  <a:lnTo>
                    <a:pt x="48662" y="157185"/>
                  </a:lnTo>
                  <a:lnTo>
                    <a:pt x="72984" y="158377"/>
                  </a:lnTo>
                  <a:lnTo>
                    <a:pt x="107395" y="146883"/>
                  </a:lnTo>
                  <a:lnTo>
                    <a:pt x="134228" y="128659"/>
                  </a:lnTo>
                  <a:lnTo>
                    <a:pt x="143378" y="105925"/>
                  </a:lnTo>
                  <a:lnTo>
                    <a:pt x="149252" y="49260"/>
                  </a:lnTo>
                  <a:lnTo>
                    <a:pt x="146225" y="37519"/>
                  </a:lnTo>
                  <a:lnTo>
                    <a:pt x="133502" y="18235"/>
                  </a:lnTo>
                  <a:lnTo>
                    <a:pt x="116149" y="810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201077" y="484310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3120" y="48931"/>
                  </a:lnTo>
                  <a:lnTo>
                    <a:pt x="8334" y="96777"/>
                  </a:lnTo>
                  <a:lnTo>
                    <a:pt x="9878" y="138639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295834" y="504225"/>
              <a:ext cx="210571" cy="159071"/>
            </a:xfrm>
            <a:custGeom>
              <a:avLst/>
              <a:gdLst/>
              <a:ahLst/>
              <a:cxnLst/>
              <a:rect l="0" t="0" r="0" b="0"/>
              <a:pathLst>
                <a:path w="210571" h="159071">
                  <a:moveTo>
                    <a:pt x="0" y="43256"/>
                  </a:moveTo>
                  <a:lnTo>
                    <a:pt x="5589" y="101873"/>
                  </a:lnTo>
                  <a:lnTo>
                    <a:pt x="7236" y="105731"/>
                  </a:lnTo>
                  <a:lnTo>
                    <a:pt x="8333" y="103623"/>
                  </a:lnTo>
                  <a:lnTo>
                    <a:pt x="12579" y="48086"/>
                  </a:lnTo>
                  <a:lnTo>
                    <a:pt x="21578" y="24346"/>
                  </a:lnTo>
                  <a:lnTo>
                    <a:pt x="28423" y="17781"/>
                  </a:lnTo>
                  <a:lnTo>
                    <a:pt x="36496" y="14575"/>
                  </a:lnTo>
                  <a:lnTo>
                    <a:pt x="45388" y="13607"/>
                  </a:lnTo>
                  <a:lnTo>
                    <a:pt x="53655" y="16471"/>
                  </a:lnTo>
                  <a:lnTo>
                    <a:pt x="69080" y="29012"/>
                  </a:lnTo>
                  <a:lnTo>
                    <a:pt x="90918" y="55803"/>
                  </a:lnTo>
                  <a:lnTo>
                    <a:pt x="95707" y="57470"/>
                  </a:lnTo>
                  <a:lnTo>
                    <a:pt x="98900" y="53902"/>
                  </a:lnTo>
                  <a:lnTo>
                    <a:pt x="109613" y="20143"/>
                  </a:lnTo>
                  <a:lnTo>
                    <a:pt x="115189" y="12640"/>
                  </a:lnTo>
                  <a:lnTo>
                    <a:pt x="130744" y="1183"/>
                  </a:lnTo>
                  <a:lnTo>
                    <a:pt x="139805" y="0"/>
                  </a:lnTo>
                  <a:lnTo>
                    <a:pt x="159232" y="4924"/>
                  </a:lnTo>
                  <a:lnTo>
                    <a:pt x="176444" y="18031"/>
                  </a:lnTo>
                  <a:lnTo>
                    <a:pt x="184310" y="26439"/>
                  </a:lnTo>
                  <a:lnTo>
                    <a:pt x="193049" y="48260"/>
                  </a:lnTo>
                  <a:lnTo>
                    <a:pt x="206356" y="106870"/>
                  </a:lnTo>
                  <a:lnTo>
                    <a:pt x="210570" y="1590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559046" y="443231"/>
              <a:ext cx="118335" cy="413416"/>
            </a:xfrm>
            <a:custGeom>
              <a:avLst/>
              <a:gdLst/>
              <a:ahLst/>
              <a:cxnLst/>
              <a:rect l="0" t="0" r="0" b="0"/>
              <a:pathLst>
                <a:path w="118335" h="413416">
                  <a:moveTo>
                    <a:pt x="10529" y="114779"/>
                  </a:moveTo>
                  <a:lnTo>
                    <a:pt x="10529" y="173396"/>
                  </a:lnTo>
                  <a:lnTo>
                    <a:pt x="17765" y="228740"/>
                  </a:lnTo>
                  <a:lnTo>
                    <a:pt x="23526" y="291664"/>
                  </a:lnTo>
                  <a:lnTo>
                    <a:pt x="29994" y="355090"/>
                  </a:lnTo>
                  <a:lnTo>
                    <a:pt x="31272" y="413415"/>
                  </a:lnTo>
                  <a:lnTo>
                    <a:pt x="31376" y="413306"/>
                  </a:lnTo>
                  <a:lnTo>
                    <a:pt x="30389" y="352833"/>
                  </a:lnTo>
                  <a:lnTo>
                    <a:pt x="23247" y="291220"/>
                  </a:lnTo>
                  <a:lnTo>
                    <a:pt x="18587" y="240367"/>
                  </a:lnTo>
                  <a:lnTo>
                    <a:pt x="12916" y="191375"/>
                  </a:lnTo>
                  <a:lnTo>
                    <a:pt x="8117" y="144103"/>
                  </a:lnTo>
                  <a:lnTo>
                    <a:pt x="2405" y="93052"/>
                  </a:lnTo>
                  <a:lnTo>
                    <a:pt x="713" y="44000"/>
                  </a:lnTo>
                  <a:lnTo>
                    <a:pt x="475" y="28989"/>
                  </a:lnTo>
                  <a:lnTo>
                    <a:pt x="3826" y="17811"/>
                  </a:lnTo>
                  <a:lnTo>
                    <a:pt x="9570" y="9190"/>
                  </a:lnTo>
                  <a:lnTo>
                    <a:pt x="16908" y="2272"/>
                  </a:lnTo>
                  <a:lnTo>
                    <a:pt x="24141" y="0"/>
                  </a:lnTo>
                  <a:lnTo>
                    <a:pt x="31302" y="825"/>
                  </a:lnTo>
                  <a:lnTo>
                    <a:pt x="65195" y="18960"/>
                  </a:lnTo>
                  <a:lnTo>
                    <a:pt x="95356" y="43884"/>
                  </a:lnTo>
                  <a:lnTo>
                    <a:pt x="115342" y="73496"/>
                  </a:lnTo>
                  <a:lnTo>
                    <a:pt x="118334" y="94091"/>
                  </a:lnTo>
                  <a:lnTo>
                    <a:pt x="117494" y="104497"/>
                  </a:lnTo>
                  <a:lnTo>
                    <a:pt x="113424" y="112603"/>
                  </a:lnTo>
                  <a:lnTo>
                    <a:pt x="99544" y="124730"/>
                  </a:lnTo>
                  <a:lnTo>
                    <a:pt x="90929" y="127262"/>
                  </a:lnTo>
                  <a:lnTo>
                    <a:pt x="60867" y="125237"/>
                  </a:lnTo>
                  <a:lnTo>
                    <a:pt x="0" y="1147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695917" y="431668"/>
              <a:ext cx="105286" cy="160281"/>
            </a:xfrm>
            <a:custGeom>
              <a:avLst/>
              <a:gdLst/>
              <a:ahLst/>
              <a:cxnLst/>
              <a:rect l="0" t="0" r="0" b="0"/>
              <a:pathLst>
                <a:path w="105286" h="160281">
                  <a:moveTo>
                    <a:pt x="0" y="31585"/>
                  </a:moveTo>
                  <a:lnTo>
                    <a:pt x="26363" y="93866"/>
                  </a:lnTo>
                  <a:lnTo>
                    <a:pt x="54309" y="156193"/>
                  </a:lnTo>
                  <a:lnTo>
                    <a:pt x="56093" y="160280"/>
                  </a:lnTo>
                  <a:lnTo>
                    <a:pt x="56113" y="159496"/>
                  </a:lnTo>
                  <a:lnTo>
                    <a:pt x="38191" y="98555"/>
                  </a:lnTo>
                  <a:lnTo>
                    <a:pt x="33542" y="58707"/>
                  </a:lnTo>
                  <a:lnTo>
                    <a:pt x="38694" y="37400"/>
                  </a:lnTo>
                  <a:lnTo>
                    <a:pt x="43344" y="28443"/>
                  </a:lnTo>
                  <a:lnTo>
                    <a:pt x="57869" y="15371"/>
                  </a:lnTo>
                  <a:lnTo>
                    <a:pt x="74852" y="683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850488" y="442196"/>
              <a:ext cx="95278" cy="156127"/>
            </a:xfrm>
            <a:custGeom>
              <a:avLst/>
              <a:gdLst/>
              <a:ahLst/>
              <a:cxnLst/>
              <a:rect l="0" t="0" r="0" b="0"/>
              <a:pathLst>
                <a:path w="95278" h="156127">
                  <a:moveTo>
                    <a:pt x="77056" y="0"/>
                  </a:moveTo>
                  <a:lnTo>
                    <a:pt x="53009" y="9576"/>
                  </a:lnTo>
                  <a:lnTo>
                    <a:pt x="17463" y="39404"/>
                  </a:lnTo>
                  <a:lnTo>
                    <a:pt x="1947" y="71077"/>
                  </a:lnTo>
                  <a:lnTo>
                    <a:pt x="0" y="96711"/>
                  </a:lnTo>
                  <a:lnTo>
                    <a:pt x="1119" y="110097"/>
                  </a:lnTo>
                  <a:lnTo>
                    <a:pt x="11720" y="134330"/>
                  </a:lnTo>
                  <a:lnTo>
                    <a:pt x="19461" y="145706"/>
                  </a:lnTo>
                  <a:lnTo>
                    <a:pt x="28131" y="152119"/>
                  </a:lnTo>
                  <a:lnTo>
                    <a:pt x="37420" y="155225"/>
                  </a:lnTo>
                  <a:lnTo>
                    <a:pt x="47123" y="156126"/>
                  </a:lnTo>
                  <a:lnTo>
                    <a:pt x="64142" y="150888"/>
                  </a:lnTo>
                  <a:lnTo>
                    <a:pt x="71956" y="146216"/>
                  </a:lnTo>
                  <a:lnTo>
                    <a:pt x="83758" y="131665"/>
                  </a:lnTo>
                  <a:lnTo>
                    <a:pt x="91733" y="112331"/>
                  </a:lnTo>
                  <a:lnTo>
                    <a:pt x="95277" y="88139"/>
                  </a:lnTo>
                  <a:lnTo>
                    <a:pt x="86094" y="48213"/>
                  </a:lnTo>
                  <a:lnTo>
                    <a:pt x="78402" y="37991"/>
                  </a:lnTo>
                  <a:lnTo>
                    <a:pt x="34942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022300" y="443688"/>
              <a:ext cx="100930" cy="358295"/>
            </a:xfrm>
            <a:custGeom>
              <a:avLst/>
              <a:gdLst/>
              <a:ahLst/>
              <a:cxnLst/>
              <a:rect l="0" t="0" r="0" b="0"/>
              <a:pathLst>
                <a:path w="100930" h="358295">
                  <a:moveTo>
                    <a:pt x="0" y="103793"/>
                  </a:moveTo>
                  <a:lnTo>
                    <a:pt x="19787" y="152724"/>
                  </a:lnTo>
                  <a:lnTo>
                    <a:pt x="34329" y="200570"/>
                  </a:lnTo>
                  <a:lnTo>
                    <a:pt x="54614" y="257960"/>
                  </a:lnTo>
                  <a:lnTo>
                    <a:pt x="68717" y="318733"/>
                  </a:lnTo>
                  <a:lnTo>
                    <a:pt x="71485" y="348281"/>
                  </a:lnTo>
                  <a:lnTo>
                    <a:pt x="69884" y="355692"/>
                  </a:lnTo>
                  <a:lnTo>
                    <a:pt x="66477" y="358294"/>
                  </a:lnTo>
                  <a:lnTo>
                    <a:pt x="61865" y="357688"/>
                  </a:lnTo>
                  <a:lnTo>
                    <a:pt x="57621" y="352605"/>
                  </a:lnTo>
                  <a:lnTo>
                    <a:pt x="38798" y="297967"/>
                  </a:lnTo>
                  <a:lnTo>
                    <a:pt x="24605" y="237642"/>
                  </a:lnTo>
                  <a:lnTo>
                    <a:pt x="13655" y="183265"/>
                  </a:lnTo>
                  <a:lnTo>
                    <a:pt x="5557" y="122481"/>
                  </a:lnTo>
                  <a:lnTo>
                    <a:pt x="2268" y="66584"/>
                  </a:lnTo>
                  <a:lnTo>
                    <a:pt x="14799" y="9683"/>
                  </a:lnTo>
                  <a:lnTo>
                    <a:pt x="21564" y="3618"/>
                  </a:lnTo>
                  <a:lnTo>
                    <a:pt x="30754" y="745"/>
                  </a:lnTo>
                  <a:lnTo>
                    <a:pt x="41560" y="0"/>
                  </a:lnTo>
                  <a:lnTo>
                    <a:pt x="59805" y="5410"/>
                  </a:lnTo>
                  <a:lnTo>
                    <a:pt x="90583" y="27948"/>
                  </a:lnTo>
                  <a:lnTo>
                    <a:pt x="98751" y="47467"/>
                  </a:lnTo>
                  <a:lnTo>
                    <a:pt x="100929" y="59224"/>
                  </a:lnTo>
                  <a:lnTo>
                    <a:pt x="98872" y="69401"/>
                  </a:lnTo>
                  <a:lnTo>
                    <a:pt x="87227" y="86948"/>
                  </a:lnTo>
                  <a:lnTo>
                    <a:pt x="67234" y="96307"/>
                  </a:lnTo>
                  <a:lnTo>
                    <a:pt x="46260" y="99296"/>
                  </a:lnTo>
                  <a:lnTo>
                    <a:pt x="21057" y="932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131730" y="374050"/>
              <a:ext cx="122805" cy="173432"/>
            </a:xfrm>
            <a:custGeom>
              <a:avLst/>
              <a:gdLst/>
              <a:ahLst/>
              <a:cxnLst/>
              <a:rect l="0" t="0" r="0" b="0"/>
              <a:pathLst>
                <a:path w="122805" h="173432">
                  <a:moveTo>
                    <a:pt x="16912" y="78675"/>
                  </a:moveTo>
                  <a:lnTo>
                    <a:pt x="59604" y="75555"/>
                  </a:lnTo>
                  <a:lnTo>
                    <a:pt x="79170" y="69100"/>
                  </a:lnTo>
                  <a:lnTo>
                    <a:pt x="118105" y="39272"/>
                  </a:lnTo>
                  <a:lnTo>
                    <a:pt x="121809" y="31349"/>
                  </a:lnTo>
                  <a:lnTo>
                    <a:pt x="122804" y="13188"/>
                  </a:lnTo>
                  <a:lnTo>
                    <a:pt x="117923" y="6941"/>
                  </a:lnTo>
                  <a:lnTo>
                    <a:pt x="100020" y="0"/>
                  </a:lnTo>
                  <a:lnTo>
                    <a:pt x="63634" y="1681"/>
                  </a:lnTo>
                  <a:lnTo>
                    <a:pt x="43137" y="9750"/>
                  </a:lnTo>
                  <a:lnTo>
                    <a:pt x="10914" y="33995"/>
                  </a:lnTo>
                  <a:lnTo>
                    <a:pt x="2548" y="53748"/>
                  </a:lnTo>
                  <a:lnTo>
                    <a:pt x="0" y="78125"/>
                  </a:lnTo>
                  <a:lnTo>
                    <a:pt x="2766" y="104557"/>
                  </a:lnTo>
                  <a:lnTo>
                    <a:pt x="11015" y="125663"/>
                  </a:lnTo>
                  <a:lnTo>
                    <a:pt x="23650" y="142842"/>
                  </a:lnTo>
                  <a:lnTo>
                    <a:pt x="40964" y="158276"/>
                  </a:lnTo>
                  <a:lnTo>
                    <a:pt x="63477" y="166696"/>
                  </a:lnTo>
                  <a:lnTo>
                    <a:pt x="111669" y="1734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317098" y="368814"/>
              <a:ext cx="126344" cy="198592"/>
            </a:xfrm>
            <a:custGeom>
              <a:avLst/>
              <a:gdLst/>
              <a:ahLst/>
              <a:cxnLst/>
              <a:rect l="0" t="0" r="0" b="0"/>
              <a:pathLst>
                <a:path w="126344" h="198592">
                  <a:moveTo>
                    <a:pt x="0" y="41797"/>
                  </a:moveTo>
                  <a:lnTo>
                    <a:pt x="3120" y="95941"/>
                  </a:lnTo>
                  <a:lnTo>
                    <a:pt x="14655" y="156477"/>
                  </a:lnTo>
                  <a:lnTo>
                    <a:pt x="24749" y="196269"/>
                  </a:lnTo>
                  <a:lnTo>
                    <a:pt x="27028" y="198591"/>
                  </a:lnTo>
                  <a:lnTo>
                    <a:pt x="29560" y="185572"/>
                  </a:lnTo>
                  <a:lnTo>
                    <a:pt x="14653" y="124623"/>
                  </a:lnTo>
                  <a:lnTo>
                    <a:pt x="5007" y="62886"/>
                  </a:lnTo>
                  <a:lnTo>
                    <a:pt x="7295" y="36742"/>
                  </a:lnTo>
                  <a:lnTo>
                    <a:pt x="15330" y="15764"/>
                  </a:lnTo>
                  <a:lnTo>
                    <a:pt x="20749" y="6894"/>
                  </a:lnTo>
                  <a:lnTo>
                    <a:pt x="30211" y="2151"/>
                  </a:lnTo>
                  <a:lnTo>
                    <a:pt x="56321" y="0"/>
                  </a:lnTo>
                  <a:lnTo>
                    <a:pt x="113886" y="8058"/>
                  </a:lnTo>
                  <a:lnTo>
                    <a:pt x="126343" y="102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180021" y="40008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723029" y="273740"/>
              <a:ext cx="152081" cy="379027"/>
            </a:xfrm>
            <a:custGeom>
              <a:avLst/>
              <a:gdLst/>
              <a:ahLst/>
              <a:cxnLst/>
              <a:rect l="0" t="0" r="0" b="0"/>
              <a:pathLst>
                <a:path w="152081" h="379027">
                  <a:moveTo>
                    <a:pt x="67851" y="379026"/>
                  </a:moveTo>
                  <a:lnTo>
                    <a:pt x="53197" y="325999"/>
                  </a:lnTo>
                  <a:lnTo>
                    <a:pt x="39654" y="274618"/>
                  </a:lnTo>
                  <a:lnTo>
                    <a:pt x="29211" y="226298"/>
                  </a:lnTo>
                  <a:lnTo>
                    <a:pt x="18708" y="176106"/>
                  </a:lnTo>
                  <a:lnTo>
                    <a:pt x="4678" y="119751"/>
                  </a:lnTo>
                  <a:lnTo>
                    <a:pt x="0" y="96507"/>
                  </a:lnTo>
                  <a:lnTo>
                    <a:pt x="6529" y="52989"/>
                  </a:lnTo>
                  <a:lnTo>
                    <a:pt x="9422" y="42345"/>
                  </a:lnTo>
                  <a:lnTo>
                    <a:pt x="14861" y="34079"/>
                  </a:lnTo>
                  <a:lnTo>
                    <a:pt x="30262" y="21776"/>
                  </a:lnTo>
                  <a:lnTo>
                    <a:pt x="87310" y="8890"/>
                  </a:lnTo>
                  <a:lnTo>
                    <a:pt x="120020" y="2635"/>
                  </a:lnTo>
                  <a:lnTo>
                    <a:pt x="15208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675067" y="452725"/>
              <a:ext cx="221099" cy="9879"/>
            </a:xfrm>
            <a:custGeom>
              <a:avLst/>
              <a:gdLst/>
              <a:ahLst/>
              <a:cxnLst/>
              <a:rect l="0" t="0" r="0" b="0"/>
              <a:pathLst>
                <a:path w="221099" h="9879">
                  <a:moveTo>
                    <a:pt x="221098" y="0"/>
                  </a:moveTo>
                  <a:lnTo>
                    <a:pt x="193542" y="7236"/>
                  </a:lnTo>
                  <a:lnTo>
                    <a:pt x="134201" y="9878"/>
                  </a:lnTo>
                  <a:lnTo>
                    <a:pt x="77332" y="4811"/>
                  </a:lnTo>
                  <a:lnTo>
                    <a:pt x="14227" y="63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891702" y="431668"/>
              <a:ext cx="88693" cy="202319"/>
            </a:xfrm>
            <a:custGeom>
              <a:avLst/>
              <a:gdLst/>
              <a:ahLst/>
              <a:cxnLst/>
              <a:rect l="0" t="0" r="0" b="0"/>
              <a:pathLst>
                <a:path w="88693" h="202319">
                  <a:moveTo>
                    <a:pt x="4463" y="73699"/>
                  </a:moveTo>
                  <a:lnTo>
                    <a:pt x="6804" y="113387"/>
                  </a:lnTo>
                  <a:lnTo>
                    <a:pt x="28183" y="168136"/>
                  </a:lnTo>
                  <a:lnTo>
                    <a:pt x="40561" y="202318"/>
                  </a:lnTo>
                  <a:lnTo>
                    <a:pt x="38834" y="192474"/>
                  </a:lnTo>
                  <a:lnTo>
                    <a:pt x="16629" y="134950"/>
                  </a:lnTo>
                  <a:lnTo>
                    <a:pt x="0" y="73663"/>
                  </a:lnTo>
                  <a:lnTo>
                    <a:pt x="1700" y="47557"/>
                  </a:lnTo>
                  <a:lnTo>
                    <a:pt x="9474" y="26596"/>
                  </a:lnTo>
                  <a:lnTo>
                    <a:pt x="14822" y="17730"/>
                  </a:lnTo>
                  <a:lnTo>
                    <a:pt x="23068" y="11820"/>
                  </a:lnTo>
                  <a:lnTo>
                    <a:pt x="54690" y="3502"/>
                  </a:lnTo>
                  <a:lnTo>
                    <a:pt x="8869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046028" y="449426"/>
              <a:ext cx="187050" cy="161227"/>
            </a:xfrm>
            <a:custGeom>
              <a:avLst/>
              <a:gdLst/>
              <a:ahLst/>
              <a:cxnLst/>
              <a:rect l="0" t="0" r="0" b="0"/>
              <a:pathLst>
                <a:path w="187050" h="161227">
                  <a:moveTo>
                    <a:pt x="134407" y="87527"/>
                  </a:moveTo>
                  <a:lnTo>
                    <a:pt x="134407" y="65170"/>
                  </a:lnTo>
                  <a:lnTo>
                    <a:pt x="128168" y="47955"/>
                  </a:lnTo>
                  <a:lnTo>
                    <a:pt x="105099" y="17839"/>
                  </a:lnTo>
                  <a:lnTo>
                    <a:pt x="73730" y="2018"/>
                  </a:lnTo>
                  <a:lnTo>
                    <a:pt x="51287" y="0"/>
                  </a:lnTo>
                  <a:lnTo>
                    <a:pt x="40389" y="1100"/>
                  </a:lnTo>
                  <a:lnTo>
                    <a:pt x="31954" y="5342"/>
                  </a:lnTo>
                  <a:lnTo>
                    <a:pt x="19462" y="19415"/>
                  </a:lnTo>
                  <a:lnTo>
                    <a:pt x="5853" y="47068"/>
                  </a:lnTo>
                  <a:lnTo>
                    <a:pt x="0" y="83078"/>
                  </a:lnTo>
                  <a:lnTo>
                    <a:pt x="3856" y="117794"/>
                  </a:lnTo>
                  <a:lnTo>
                    <a:pt x="17996" y="150307"/>
                  </a:lnTo>
                  <a:lnTo>
                    <a:pt x="26384" y="156287"/>
                  </a:lnTo>
                  <a:lnTo>
                    <a:pt x="48183" y="159811"/>
                  </a:lnTo>
                  <a:lnTo>
                    <a:pt x="58207" y="156773"/>
                  </a:lnTo>
                  <a:lnTo>
                    <a:pt x="75584" y="144039"/>
                  </a:lnTo>
                  <a:lnTo>
                    <a:pt x="92931" y="117139"/>
                  </a:lnTo>
                  <a:lnTo>
                    <a:pt x="102038" y="76392"/>
                  </a:lnTo>
                  <a:lnTo>
                    <a:pt x="104639" y="76594"/>
                  </a:lnTo>
                  <a:lnTo>
                    <a:pt x="110648" y="86177"/>
                  </a:lnTo>
                  <a:lnTo>
                    <a:pt x="127158" y="117806"/>
                  </a:lnTo>
                  <a:lnTo>
                    <a:pt x="152603" y="146930"/>
                  </a:lnTo>
                  <a:lnTo>
                    <a:pt x="166280" y="154873"/>
                  </a:lnTo>
                  <a:lnTo>
                    <a:pt x="187049" y="1612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224852" y="405022"/>
              <a:ext cx="166154" cy="200373"/>
            </a:xfrm>
            <a:custGeom>
              <a:avLst/>
              <a:gdLst/>
              <a:ahLst/>
              <a:cxnLst/>
              <a:rect l="0" t="0" r="0" b="0"/>
              <a:pathLst>
                <a:path w="166154" h="200373">
                  <a:moveTo>
                    <a:pt x="102982" y="5589"/>
                  </a:moveTo>
                  <a:lnTo>
                    <a:pt x="86214" y="0"/>
                  </a:lnTo>
                  <a:lnTo>
                    <a:pt x="68623" y="375"/>
                  </a:lnTo>
                  <a:lnTo>
                    <a:pt x="50277" y="5611"/>
                  </a:lnTo>
                  <a:lnTo>
                    <a:pt x="34324" y="15737"/>
                  </a:lnTo>
                  <a:lnTo>
                    <a:pt x="22554" y="31156"/>
                  </a:lnTo>
                  <a:lnTo>
                    <a:pt x="5467" y="69651"/>
                  </a:lnTo>
                  <a:lnTo>
                    <a:pt x="0" y="106199"/>
                  </a:lnTo>
                  <a:lnTo>
                    <a:pt x="3968" y="141074"/>
                  </a:lnTo>
                  <a:lnTo>
                    <a:pt x="15692" y="159781"/>
                  </a:lnTo>
                  <a:lnTo>
                    <a:pt x="46225" y="190855"/>
                  </a:lnTo>
                  <a:lnTo>
                    <a:pt x="69957" y="199063"/>
                  </a:lnTo>
                  <a:lnTo>
                    <a:pt x="96493" y="200372"/>
                  </a:lnTo>
                  <a:lnTo>
                    <a:pt x="125755" y="187955"/>
                  </a:lnTo>
                  <a:lnTo>
                    <a:pt x="166153" y="1635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475608" y="200041"/>
              <a:ext cx="31212" cy="400084"/>
            </a:xfrm>
            <a:custGeom>
              <a:avLst/>
              <a:gdLst/>
              <a:ahLst/>
              <a:cxnLst/>
              <a:rect l="0" t="0" r="0" b="0"/>
              <a:pathLst>
                <a:path w="31212" h="400084">
                  <a:moveTo>
                    <a:pt x="20682" y="0"/>
                  </a:moveTo>
                  <a:lnTo>
                    <a:pt x="3894" y="57384"/>
                  </a:lnTo>
                  <a:lnTo>
                    <a:pt x="890" y="108640"/>
                  </a:lnTo>
                  <a:lnTo>
                    <a:pt x="0" y="162561"/>
                  </a:lnTo>
                  <a:lnTo>
                    <a:pt x="906" y="221301"/>
                  </a:lnTo>
                  <a:lnTo>
                    <a:pt x="6894" y="276271"/>
                  </a:lnTo>
                  <a:lnTo>
                    <a:pt x="10357" y="327263"/>
                  </a:lnTo>
                  <a:lnTo>
                    <a:pt x="21415" y="374000"/>
                  </a:lnTo>
                  <a:lnTo>
                    <a:pt x="31211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317306" y="352379"/>
              <a:ext cx="252684" cy="5590"/>
            </a:xfrm>
            <a:custGeom>
              <a:avLst/>
              <a:gdLst/>
              <a:ahLst/>
              <a:cxnLst/>
              <a:rect l="0" t="0" r="0" b="0"/>
              <a:pathLst>
                <a:path w="252684" h="5590">
                  <a:moveTo>
                    <a:pt x="252683" y="5589"/>
                  </a:moveTo>
                  <a:lnTo>
                    <a:pt x="192299" y="5589"/>
                  </a:lnTo>
                  <a:lnTo>
                    <a:pt x="140815" y="5589"/>
                  </a:lnTo>
                  <a:lnTo>
                    <a:pt x="81498" y="0"/>
                  </a:lnTo>
                  <a:lnTo>
                    <a:pt x="19989" y="4045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635356" y="452725"/>
              <a:ext cx="8334" cy="126343"/>
            </a:xfrm>
            <a:custGeom>
              <a:avLst/>
              <a:gdLst/>
              <a:ahLst/>
              <a:cxnLst/>
              <a:rect l="0" t="0" r="0" b="0"/>
              <a:pathLst>
                <a:path w="8334" h="126343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8333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622632" y="33691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715011" y="414489"/>
              <a:ext cx="322785" cy="185636"/>
            </a:xfrm>
            <a:custGeom>
              <a:avLst/>
              <a:gdLst/>
              <a:ahLst/>
              <a:cxnLst/>
              <a:rect l="0" t="0" r="0" b="0"/>
              <a:pathLst>
                <a:path w="322785" h="185636">
                  <a:moveTo>
                    <a:pt x="97134" y="48764"/>
                  </a:moveTo>
                  <a:lnTo>
                    <a:pt x="85956" y="37586"/>
                  </a:lnTo>
                  <a:lnTo>
                    <a:pt x="67989" y="32098"/>
                  </a:lnTo>
                  <a:lnTo>
                    <a:pt x="56647" y="30634"/>
                  </a:lnTo>
                  <a:lnTo>
                    <a:pt x="34686" y="35247"/>
                  </a:lnTo>
                  <a:lnTo>
                    <a:pt x="23916" y="39753"/>
                  </a:lnTo>
                  <a:lnTo>
                    <a:pt x="8830" y="54118"/>
                  </a:lnTo>
                  <a:lnTo>
                    <a:pt x="3170" y="62862"/>
                  </a:lnTo>
                  <a:lnTo>
                    <a:pt x="0" y="81936"/>
                  </a:lnTo>
                  <a:lnTo>
                    <a:pt x="793" y="91936"/>
                  </a:lnTo>
                  <a:lnTo>
                    <a:pt x="11032" y="109286"/>
                  </a:lnTo>
                  <a:lnTo>
                    <a:pt x="46201" y="139488"/>
                  </a:lnTo>
                  <a:lnTo>
                    <a:pt x="69428" y="144458"/>
                  </a:lnTo>
                  <a:lnTo>
                    <a:pt x="82172" y="144146"/>
                  </a:lnTo>
                  <a:lnTo>
                    <a:pt x="93009" y="140428"/>
                  </a:lnTo>
                  <a:lnTo>
                    <a:pt x="111288" y="126938"/>
                  </a:lnTo>
                  <a:lnTo>
                    <a:pt x="120972" y="106125"/>
                  </a:lnTo>
                  <a:lnTo>
                    <a:pt x="123554" y="94024"/>
                  </a:lnTo>
                  <a:lnTo>
                    <a:pt x="120185" y="71219"/>
                  </a:lnTo>
                  <a:lnTo>
                    <a:pt x="105134" y="41770"/>
                  </a:lnTo>
                  <a:lnTo>
                    <a:pt x="91331" y="26938"/>
                  </a:lnTo>
                  <a:lnTo>
                    <a:pt x="73498" y="16447"/>
                  </a:lnTo>
                  <a:lnTo>
                    <a:pt x="69678" y="15521"/>
                  </a:lnTo>
                  <a:lnTo>
                    <a:pt x="69471" y="17244"/>
                  </a:lnTo>
                  <a:lnTo>
                    <a:pt x="71673" y="20732"/>
                  </a:lnTo>
                  <a:lnTo>
                    <a:pt x="86598" y="24607"/>
                  </a:lnTo>
                  <a:lnTo>
                    <a:pt x="145313" y="29639"/>
                  </a:lnTo>
                  <a:lnTo>
                    <a:pt x="163780" y="38704"/>
                  </a:lnTo>
                  <a:lnTo>
                    <a:pt x="176667" y="53652"/>
                  </a:lnTo>
                  <a:lnTo>
                    <a:pt x="202007" y="115484"/>
                  </a:lnTo>
                  <a:lnTo>
                    <a:pt x="216375" y="163199"/>
                  </a:lnTo>
                  <a:lnTo>
                    <a:pt x="216403" y="167168"/>
                  </a:lnTo>
                  <a:lnTo>
                    <a:pt x="214081" y="166305"/>
                  </a:lnTo>
                  <a:lnTo>
                    <a:pt x="206433" y="155987"/>
                  </a:lnTo>
                  <a:lnTo>
                    <a:pt x="188447" y="99626"/>
                  </a:lnTo>
                  <a:lnTo>
                    <a:pt x="189050" y="61885"/>
                  </a:lnTo>
                  <a:lnTo>
                    <a:pt x="196639" y="28475"/>
                  </a:lnTo>
                  <a:lnTo>
                    <a:pt x="211884" y="1939"/>
                  </a:lnTo>
                  <a:lnTo>
                    <a:pt x="219258" y="0"/>
                  </a:lnTo>
                  <a:lnTo>
                    <a:pt x="227683" y="2217"/>
                  </a:lnTo>
                  <a:lnTo>
                    <a:pt x="260832" y="25402"/>
                  </a:lnTo>
                  <a:lnTo>
                    <a:pt x="288740" y="60917"/>
                  </a:lnTo>
                  <a:lnTo>
                    <a:pt x="310565" y="117739"/>
                  </a:lnTo>
                  <a:lnTo>
                    <a:pt x="322784" y="167371"/>
                  </a:lnTo>
                  <a:lnTo>
                    <a:pt x="322437" y="173459"/>
                  </a:lnTo>
                  <a:lnTo>
                    <a:pt x="318232" y="1856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073397" y="382318"/>
              <a:ext cx="206714" cy="207208"/>
            </a:xfrm>
            <a:custGeom>
              <a:avLst/>
              <a:gdLst/>
              <a:ahLst/>
              <a:cxnLst/>
              <a:rect l="0" t="0" r="0" b="0"/>
              <a:pathLst>
                <a:path w="206714" h="207208">
                  <a:moveTo>
                    <a:pt x="159888" y="7236"/>
                  </a:moveTo>
                  <a:lnTo>
                    <a:pt x="132332" y="0"/>
                  </a:lnTo>
                  <a:lnTo>
                    <a:pt x="79229" y="477"/>
                  </a:lnTo>
                  <a:lnTo>
                    <a:pt x="57359" y="6572"/>
                  </a:lnTo>
                  <a:lnTo>
                    <a:pt x="24256" y="29548"/>
                  </a:lnTo>
                  <a:lnTo>
                    <a:pt x="10699" y="44059"/>
                  </a:lnTo>
                  <a:lnTo>
                    <a:pt x="775" y="62206"/>
                  </a:lnTo>
                  <a:lnTo>
                    <a:pt x="0" y="70789"/>
                  </a:lnTo>
                  <a:lnTo>
                    <a:pt x="5378" y="86564"/>
                  </a:lnTo>
                  <a:lnTo>
                    <a:pt x="12428" y="90537"/>
                  </a:lnTo>
                  <a:lnTo>
                    <a:pt x="70481" y="91573"/>
                  </a:lnTo>
                  <a:lnTo>
                    <a:pt x="127621" y="102931"/>
                  </a:lnTo>
                  <a:lnTo>
                    <a:pt x="147887" y="110598"/>
                  </a:lnTo>
                  <a:lnTo>
                    <a:pt x="192897" y="141268"/>
                  </a:lnTo>
                  <a:lnTo>
                    <a:pt x="199441" y="150403"/>
                  </a:lnTo>
                  <a:lnTo>
                    <a:pt x="206713" y="173031"/>
                  </a:lnTo>
                  <a:lnTo>
                    <a:pt x="205142" y="183277"/>
                  </a:lnTo>
                  <a:lnTo>
                    <a:pt x="194039" y="200900"/>
                  </a:lnTo>
                  <a:lnTo>
                    <a:pt x="184995" y="205365"/>
                  </a:lnTo>
                  <a:lnTo>
                    <a:pt x="162468" y="207207"/>
                  </a:lnTo>
                  <a:lnTo>
                    <a:pt x="101345" y="198935"/>
                  </a:lnTo>
                  <a:lnTo>
                    <a:pt x="44074" y="1967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26424" y="741934"/>
              <a:ext cx="7696334" cy="237217"/>
            </a:xfrm>
            <a:custGeom>
              <a:avLst/>
              <a:gdLst/>
              <a:ahLst/>
              <a:cxnLst/>
              <a:rect l="0" t="0" r="0" b="0"/>
              <a:pathLst>
                <a:path w="7696334" h="237217">
                  <a:moveTo>
                    <a:pt x="7696333" y="5589"/>
                  </a:moveTo>
                  <a:lnTo>
                    <a:pt x="7679565" y="0"/>
                  </a:lnTo>
                  <a:lnTo>
                    <a:pt x="7661973" y="375"/>
                  </a:lnTo>
                  <a:lnTo>
                    <a:pt x="7610569" y="13308"/>
                  </a:lnTo>
                  <a:lnTo>
                    <a:pt x="7555346" y="23665"/>
                  </a:lnTo>
                  <a:lnTo>
                    <a:pt x="7505600" y="28882"/>
                  </a:lnTo>
                  <a:lnTo>
                    <a:pt x="7453816" y="34717"/>
                  </a:lnTo>
                  <a:lnTo>
                    <a:pt x="7395094" y="42278"/>
                  </a:lnTo>
                  <a:lnTo>
                    <a:pt x="7343864" y="46096"/>
                  </a:lnTo>
                  <a:lnTo>
                    <a:pt x="7280482" y="47385"/>
                  </a:lnTo>
                  <a:lnTo>
                    <a:pt x="7226021" y="50760"/>
                  </a:lnTo>
                  <a:lnTo>
                    <a:pt x="7175533" y="56755"/>
                  </a:lnTo>
                  <a:lnTo>
                    <a:pt x="7120499" y="57940"/>
                  </a:lnTo>
                  <a:lnTo>
                    <a:pt x="7061448" y="55054"/>
                  </a:lnTo>
                  <a:lnTo>
                    <a:pt x="6999395" y="49155"/>
                  </a:lnTo>
                  <a:lnTo>
                    <a:pt x="6942077" y="47990"/>
                  </a:lnTo>
                  <a:lnTo>
                    <a:pt x="6882575" y="47759"/>
                  </a:lnTo>
                  <a:lnTo>
                    <a:pt x="6832088" y="50839"/>
                  </a:lnTo>
                  <a:lnTo>
                    <a:pt x="6780085" y="56041"/>
                  </a:lnTo>
                  <a:lnTo>
                    <a:pt x="6727630" y="57582"/>
                  </a:lnTo>
                  <a:lnTo>
                    <a:pt x="6675044" y="58039"/>
                  </a:lnTo>
                  <a:lnTo>
                    <a:pt x="6622418" y="58174"/>
                  </a:lnTo>
                  <a:lnTo>
                    <a:pt x="6569780" y="58214"/>
                  </a:lnTo>
                  <a:lnTo>
                    <a:pt x="6517140" y="58226"/>
                  </a:lnTo>
                  <a:lnTo>
                    <a:pt x="6464498" y="58230"/>
                  </a:lnTo>
                  <a:lnTo>
                    <a:pt x="6411856" y="58231"/>
                  </a:lnTo>
                  <a:lnTo>
                    <a:pt x="6359213" y="58231"/>
                  </a:lnTo>
                  <a:lnTo>
                    <a:pt x="6306571" y="58231"/>
                  </a:lnTo>
                  <a:lnTo>
                    <a:pt x="6253928" y="61351"/>
                  </a:lnTo>
                  <a:lnTo>
                    <a:pt x="6201286" y="66565"/>
                  </a:lnTo>
                  <a:lnTo>
                    <a:pt x="6145524" y="68109"/>
                  </a:lnTo>
                  <a:lnTo>
                    <a:pt x="6087667" y="68567"/>
                  </a:lnTo>
                  <a:lnTo>
                    <a:pt x="6033480" y="68703"/>
                  </a:lnTo>
                  <a:lnTo>
                    <a:pt x="5980380" y="68743"/>
                  </a:lnTo>
                  <a:lnTo>
                    <a:pt x="5924483" y="71874"/>
                  </a:lnTo>
                  <a:lnTo>
                    <a:pt x="5866586" y="77092"/>
                  </a:lnTo>
                  <a:lnTo>
                    <a:pt x="5812387" y="78638"/>
                  </a:lnTo>
                  <a:lnTo>
                    <a:pt x="5756163" y="82215"/>
                  </a:lnTo>
                  <a:lnTo>
                    <a:pt x="5698171" y="87564"/>
                  </a:lnTo>
                  <a:lnTo>
                    <a:pt x="5643943" y="89149"/>
                  </a:lnTo>
                  <a:lnTo>
                    <a:pt x="5590830" y="89619"/>
                  </a:lnTo>
                  <a:lnTo>
                    <a:pt x="5534930" y="92878"/>
                  </a:lnTo>
                  <a:lnTo>
                    <a:pt x="5477032" y="98133"/>
                  </a:lnTo>
                  <a:lnTo>
                    <a:pt x="5422833" y="99690"/>
                  </a:lnTo>
                  <a:lnTo>
                    <a:pt x="5366609" y="103271"/>
                  </a:lnTo>
                  <a:lnTo>
                    <a:pt x="5308616" y="108621"/>
                  </a:lnTo>
                  <a:lnTo>
                    <a:pt x="5251269" y="110206"/>
                  </a:lnTo>
                  <a:lnTo>
                    <a:pt x="5192943" y="113796"/>
                  </a:lnTo>
                  <a:lnTo>
                    <a:pt x="5135497" y="119148"/>
                  </a:lnTo>
                  <a:lnTo>
                    <a:pt x="5077142" y="120734"/>
                  </a:lnTo>
                  <a:lnTo>
                    <a:pt x="5019687" y="121204"/>
                  </a:lnTo>
                  <a:lnTo>
                    <a:pt x="4961329" y="124463"/>
                  </a:lnTo>
                  <a:lnTo>
                    <a:pt x="4903874" y="129718"/>
                  </a:lnTo>
                  <a:lnTo>
                    <a:pt x="4845516" y="131275"/>
                  </a:lnTo>
                  <a:lnTo>
                    <a:pt x="4788060" y="131737"/>
                  </a:lnTo>
                  <a:lnTo>
                    <a:pt x="4726583" y="131873"/>
                  </a:lnTo>
                  <a:lnTo>
                    <a:pt x="4667033" y="131914"/>
                  </a:lnTo>
                  <a:lnTo>
                    <a:pt x="4609224" y="135045"/>
                  </a:lnTo>
                  <a:lnTo>
                    <a:pt x="4547643" y="140263"/>
                  </a:lnTo>
                  <a:lnTo>
                    <a:pt x="4484942" y="141808"/>
                  </a:lnTo>
                  <a:lnTo>
                    <a:pt x="4421911" y="142266"/>
                  </a:lnTo>
                  <a:lnTo>
                    <a:pt x="4361901" y="145522"/>
                  </a:lnTo>
                  <a:lnTo>
                    <a:pt x="4307075" y="150776"/>
                  </a:lnTo>
                  <a:lnTo>
                    <a:pt x="4253786" y="152332"/>
                  </a:lnTo>
                  <a:lnTo>
                    <a:pt x="4197832" y="155913"/>
                  </a:lnTo>
                  <a:lnTo>
                    <a:pt x="4139919" y="161264"/>
                  </a:lnTo>
                  <a:lnTo>
                    <a:pt x="4082595" y="162849"/>
                  </a:lnTo>
                  <a:lnTo>
                    <a:pt x="4021157" y="163319"/>
                  </a:lnTo>
                  <a:lnTo>
                    <a:pt x="3958499" y="166577"/>
                  </a:lnTo>
                  <a:lnTo>
                    <a:pt x="3898600" y="171832"/>
                  </a:lnTo>
                  <a:lnTo>
                    <a:pt x="3840688" y="173389"/>
                  </a:lnTo>
                  <a:lnTo>
                    <a:pt x="3779075" y="173850"/>
                  </a:lnTo>
                  <a:lnTo>
                    <a:pt x="3719485" y="173987"/>
                  </a:lnTo>
                  <a:lnTo>
                    <a:pt x="3661665" y="177147"/>
                  </a:lnTo>
                  <a:lnTo>
                    <a:pt x="3600079" y="182373"/>
                  </a:lnTo>
                  <a:lnTo>
                    <a:pt x="3537378" y="183921"/>
                  </a:lnTo>
                  <a:lnTo>
                    <a:pt x="3474346" y="184380"/>
                  </a:lnTo>
                  <a:lnTo>
                    <a:pt x="3414336" y="184516"/>
                  </a:lnTo>
                  <a:lnTo>
                    <a:pt x="3356391" y="184556"/>
                  </a:lnTo>
                  <a:lnTo>
                    <a:pt x="3314329" y="184566"/>
                  </a:lnTo>
                  <a:lnTo>
                    <a:pt x="3268340" y="184570"/>
                  </a:lnTo>
                  <a:lnTo>
                    <a:pt x="3223723" y="184572"/>
                  </a:lnTo>
                  <a:lnTo>
                    <a:pt x="3180497" y="183403"/>
                  </a:lnTo>
                  <a:lnTo>
                    <a:pt x="3137888" y="178984"/>
                  </a:lnTo>
                  <a:lnTo>
                    <a:pt x="3074439" y="175508"/>
                  </a:lnTo>
                  <a:lnTo>
                    <a:pt x="3011186" y="174478"/>
                  </a:lnTo>
                  <a:lnTo>
                    <a:pt x="2947990" y="174173"/>
                  </a:lnTo>
                  <a:lnTo>
                    <a:pt x="2890401" y="174083"/>
                  </a:lnTo>
                  <a:lnTo>
                    <a:pt x="2830704" y="174056"/>
                  </a:lnTo>
                  <a:lnTo>
                    <a:pt x="2768562" y="174048"/>
                  </a:lnTo>
                  <a:lnTo>
                    <a:pt x="2705696" y="174046"/>
                  </a:lnTo>
                  <a:lnTo>
                    <a:pt x="2642615" y="174045"/>
                  </a:lnTo>
                  <a:lnTo>
                    <a:pt x="2597403" y="174045"/>
                  </a:lnTo>
                  <a:lnTo>
                    <a:pt x="2551182" y="174045"/>
                  </a:lnTo>
                  <a:lnTo>
                    <a:pt x="2507243" y="174045"/>
                  </a:lnTo>
                  <a:lnTo>
                    <a:pt x="2464318" y="174045"/>
                  </a:lnTo>
                  <a:lnTo>
                    <a:pt x="2421843" y="172875"/>
                  </a:lnTo>
                  <a:lnTo>
                    <a:pt x="2359639" y="166809"/>
                  </a:lnTo>
                  <a:lnTo>
                    <a:pt x="2302474" y="165662"/>
                  </a:lnTo>
                  <a:lnTo>
                    <a:pt x="2241602" y="171041"/>
                  </a:lnTo>
                  <a:lnTo>
                    <a:pt x="2179112" y="173155"/>
                  </a:lnTo>
                  <a:lnTo>
                    <a:pt x="2116143" y="173781"/>
                  </a:lnTo>
                  <a:lnTo>
                    <a:pt x="2053032" y="173967"/>
                  </a:lnTo>
                  <a:lnTo>
                    <a:pt x="1989879" y="174022"/>
                  </a:lnTo>
                  <a:lnTo>
                    <a:pt x="1926713" y="175208"/>
                  </a:lnTo>
                  <a:lnTo>
                    <a:pt x="1863544" y="181278"/>
                  </a:lnTo>
                  <a:lnTo>
                    <a:pt x="1800373" y="183597"/>
                  </a:lnTo>
                  <a:lnTo>
                    <a:pt x="1737202" y="184284"/>
                  </a:lnTo>
                  <a:lnTo>
                    <a:pt x="1674031" y="184488"/>
                  </a:lnTo>
                  <a:lnTo>
                    <a:pt x="1612030" y="184548"/>
                  </a:lnTo>
                  <a:lnTo>
                    <a:pt x="1554925" y="184566"/>
                  </a:lnTo>
                  <a:lnTo>
                    <a:pt x="1494071" y="184571"/>
                  </a:lnTo>
                  <a:lnTo>
                    <a:pt x="1432757" y="185742"/>
                  </a:lnTo>
                  <a:lnTo>
                    <a:pt x="1375855" y="191809"/>
                  </a:lnTo>
                  <a:lnTo>
                    <a:pt x="1315062" y="194126"/>
                  </a:lnTo>
                  <a:lnTo>
                    <a:pt x="1252595" y="194813"/>
                  </a:lnTo>
                  <a:lnTo>
                    <a:pt x="1190803" y="195016"/>
                  </a:lnTo>
                  <a:lnTo>
                    <a:pt x="1133759" y="196246"/>
                  </a:lnTo>
                  <a:lnTo>
                    <a:pt x="1074094" y="202330"/>
                  </a:lnTo>
                  <a:lnTo>
                    <a:pt x="1018850" y="204652"/>
                  </a:lnTo>
                  <a:lnTo>
                    <a:pt x="965437" y="206510"/>
                  </a:lnTo>
                  <a:lnTo>
                    <a:pt x="911396" y="212780"/>
                  </a:lnTo>
                  <a:lnTo>
                    <a:pt x="852620" y="216328"/>
                  </a:lnTo>
                  <a:lnTo>
                    <a:pt x="797641" y="223098"/>
                  </a:lnTo>
                  <a:lnTo>
                    <a:pt x="743136" y="225624"/>
                  </a:lnTo>
                  <a:lnTo>
                    <a:pt x="684223" y="226372"/>
                  </a:lnTo>
                  <a:lnTo>
                    <a:pt x="628032" y="226594"/>
                  </a:lnTo>
                  <a:lnTo>
                    <a:pt x="567449" y="227829"/>
                  </a:lnTo>
                  <a:lnTo>
                    <a:pt x="506215" y="233915"/>
                  </a:lnTo>
                  <a:lnTo>
                    <a:pt x="449337" y="236238"/>
                  </a:lnTo>
                  <a:lnTo>
                    <a:pt x="389721" y="236926"/>
                  </a:lnTo>
                  <a:lnTo>
                    <a:pt x="333322" y="237130"/>
                  </a:lnTo>
                  <a:lnTo>
                    <a:pt x="273847" y="237190"/>
                  </a:lnTo>
                  <a:lnTo>
                    <a:pt x="217491" y="237208"/>
                  </a:lnTo>
                  <a:lnTo>
                    <a:pt x="156859" y="237214"/>
                  </a:lnTo>
                  <a:lnTo>
                    <a:pt x="96780" y="237215"/>
                  </a:lnTo>
                  <a:lnTo>
                    <a:pt x="36491" y="237216"/>
                  </a:lnTo>
                  <a:lnTo>
                    <a:pt x="0" y="2372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631709" y="1389761"/>
            <a:ext cx="1926717" cy="568540"/>
            <a:chOff x="631709" y="1389761"/>
            <a:chExt cx="1926717" cy="568540"/>
          </a:xfrm>
        </p:grpSpPr>
        <p:sp>
          <p:nvSpPr>
            <p:cNvPr id="49" name="Freeform 48"/>
            <p:cNvSpPr/>
            <p:nvPr/>
          </p:nvSpPr>
          <p:spPr>
            <a:xfrm>
              <a:off x="631709" y="1505575"/>
              <a:ext cx="10530" cy="368498"/>
            </a:xfrm>
            <a:custGeom>
              <a:avLst/>
              <a:gdLst/>
              <a:ahLst/>
              <a:cxnLst/>
              <a:rect l="0" t="0" r="0" b="0"/>
              <a:pathLst>
                <a:path w="10530" h="368498">
                  <a:moveTo>
                    <a:pt x="0" y="0"/>
                  </a:moveTo>
                  <a:lnTo>
                    <a:pt x="0" y="52050"/>
                  </a:lnTo>
                  <a:lnTo>
                    <a:pt x="3120" y="101990"/>
                  </a:lnTo>
                  <a:lnTo>
                    <a:pt x="9065" y="160786"/>
                  </a:lnTo>
                  <a:lnTo>
                    <a:pt x="10240" y="217460"/>
                  </a:lnTo>
                  <a:lnTo>
                    <a:pt x="10472" y="276835"/>
                  </a:lnTo>
                  <a:lnTo>
                    <a:pt x="10518" y="338953"/>
                  </a:lnTo>
                  <a:lnTo>
                    <a:pt x="10529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58051" y="186354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126549" y="1524245"/>
              <a:ext cx="284270" cy="307714"/>
            </a:xfrm>
            <a:custGeom>
              <a:avLst/>
              <a:gdLst/>
              <a:ahLst/>
              <a:cxnLst/>
              <a:rect l="0" t="0" r="0" b="0"/>
              <a:pathLst>
                <a:path w="284270" h="307714">
                  <a:moveTo>
                    <a:pt x="0" y="307713"/>
                  </a:moveTo>
                  <a:lnTo>
                    <a:pt x="5589" y="249096"/>
                  </a:lnTo>
                  <a:lnTo>
                    <a:pt x="16788" y="186517"/>
                  </a:lnTo>
                  <a:lnTo>
                    <a:pt x="20962" y="135193"/>
                  </a:lnTo>
                  <a:lnTo>
                    <a:pt x="29088" y="85280"/>
                  </a:lnTo>
                  <a:lnTo>
                    <a:pt x="45756" y="24654"/>
                  </a:lnTo>
                  <a:lnTo>
                    <a:pt x="50391" y="20741"/>
                  </a:lnTo>
                  <a:lnTo>
                    <a:pt x="55821" y="21642"/>
                  </a:lnTo>
                  <a:lnTo>
                    <a:pt x="61780" y="25752"/>
                  </a:lnTo>
                  <a:lnTo>
                    <a:pt x="71522" y="42797"/>
                  </a:lnTo>
                  <a:lnTo>
                    <a:pt x="92130" y="96919"/>
                  </a:lnTo>
                  <a:lnTo>
                    <a:pt x="103728" y="118101"/>
                  </a:lnTo>
                  <a:lnTo>
                    <a:pt x="119800" y="132974"/>
                  </a:lnTo>
                  <a:lnTo>
                    <a:pt x="129000" y="138578"/>
                  </a:lnTo>
                  <a:lnTo>
                    <a:pt x="137473" y="139974"/>
                  </a:lnTo>
                  <a:lnTo>
                    <a:pt x="145461" y="138565"/>
                  </a:lnTo>
                  <a:lnTo>
                    <a:pt x="160575" y="130761"/>
                  </a:lnTo>
                  <a:lnTo>
                    <a:pt x="175092" y="119493"/>
                  </a:lnTo>
                  <a:lnTo>
                    <a:pt x="190829" y="94407"/>
                  </a:lnTo>
                  <a:lnTo>
                    <a:pt x="213887" y="33732"/>
                  </a:lnTo>
                  <a:lnTo>
                    <a:pt x="224551" y="2315"/>
                  </a:lnTo>
                  <a:lnTo>
                    <a:pt x="226909" y="0"/>
                  </a:lnTo>
                  <a:lnTo>
                    <a:pt x="228482" y="3135"/>
                  </a:lnTo>
                  <a:lnTo>
                    <a:pt x="231213" y="62796"/>
                  </a:lnTo>
                  <a:lnTo>
                    <a:pt x="232674" y="111273"/>
                  </a:lnTo>
                  <a:lnTo>
                    <a:pt x="243055" y="173287"/>
                  </a:lnTo>
                  <a:lnTo>
                    <a:pt x="256371" y="230337"/>
                  </a:lnTo>
                  <a:lnTo>
                    <a:pt x="284269" y="2866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486713" y="1695088"/>
              <a:ext cx="113619" cy="126426"/>
            </a:xfrm>
            <a:custGeom>
              <a:avLst/>
              <a:gdLst/>
              <a:ahLst/>
              <a:cxnLst/>
              <a:rect l="0" t="0" r="0" b="0"/>
              <a:pathLst>
                <a:path w="113619" h="126426">
                  <a:moveTo>
                    <a:pt x="8333" y="10528"/>
                  </a:moveTo>
                  <a:lnTo>
                    <a:pt x="0" y="48006"/>
                  </a:lnTo>
                  <a:lnTo>
                    <a:pt x="1120" y="71639"/>
                  </a:lnTo>
                  <a:lnTo>
                    <a:pt x="14905" y="103504"/>
                  </a:lnTo>
                  <a:lnTo>
                    <a:pt x="27242" y="120481"/>
                  </a:lnTo>
                  <a:lnTo>
                    <a:pt x="34977" y="124774"/>
                  </a:lnTo>
                  <a:lnTo>
                    <a:pt x="52930" y="126425"/>
                  </a:lnTo>
                  <a:lnTo>
                    <a:pt x="69488" y="120139"/>
                  </a:lnTo>
                  <a:lnTo>
                    <a:pt x="77179" y="115188"/>
                  </a:lnTo>
                  <a:lnTo>
                    <a:pt x="99182" y="85862"/>
                  </a:lnTo>
                  <a:lnTo>
                    <a:pt x="109341" y="47537"/>
                  </a:lnTo>
                  <a:lnTo>
                    <a:pt x="11361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726673" y="1473989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59757"/>
                  </a:lnTo>
                  <a:lnTo>
                    <a:pt x="0" y="208642"/>
                  </a:lnTo>
                  <a:lnTo>
                    <a:pt x="0" y="269158"/>
                  </a:lnTo>
                  <a:lnTo>
                    <a:pt x="3120" y="323052"/>
                  </a:lnTo>
                  <a:lnTo>
                    <a:pt x="10529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926715" y="1505575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0" y="0"/>
                  </a:moveTo>
                  <a:lnTo>
                    <a:pt x="0" y="58617"/>
                  </a:lnTo>
                  <a:lnTo>
                    <a:pt x="0" y="113960"/>
                  </a:lnTo>
                  <a:lnTo>
                    <a:pt x="0" y="162967"/>
                  </a:lnTo>
                  <a:lnTo>
                    <a:pt x="1170" y="213363"/>
                  </a:lnTo>
                  <a:lnTo>
                    <a:pt x="8333" y="266667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810901" y="1610860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62482" y="0"/>
                  </a:lnTo>
                  <a:lnTo>
                    <a:pt x="108308" y="8405"/>
                  </a:lnTo>
                  <a:lnTo>
                    <a:pt x="52546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047467" y="1631917"/>
              <a:ext cx="26648" cy="126343"/>
            </a:xfrm>
            <a:custGeom>
              <a:avLst/>
              <a:gdLst/>
              <a:ahLst/>
              <a:cxnLst/>
              <a:rect l="0" t="0" r="0" b="0"/>
              <a:pathLst>
                <a:path w="26648" h="126343">
                  <a:moveTo>
                    <a:pt x="5590" y="0"/>
                  </a:moveTo>
                  <a:lnTo>
                    <a:pt x="0" y="16767"/>
                  </a:lnTo>
                  <a:lnTo>
                    <a:pt x="2114" y="49552"/>
                  </a:lnTo>
                  <a:lnTo>
                    <a:pt x="16585" y="101758"/>
                  </a:lnTo>
                  <a:lnTo>
                    <a:pt x="26647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042528" y="155821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168870" y="1578566"/>
              <a:ext cx="129400" cy="267063"/>
            </a:xfrm>
            <a:custGeom>
              <a:avLst/>
              <a:gdLst/>
              <a:ahLst/>
              <a:cxnLst/>
              <a:rect l="0" t="0" r="0" b="0"/>
              <a:pathLst>
                <a:path w="129400" h="267063">
                  <a:moveTo>
                    <a:pt x="0" y="95465"/>
                  </a:moveTo>
                  <a:lnTo>
                    <a:pt x="5589" y="154081"/>
                  </a:lnTo>
                  <a:lnTo>
                    <a:pt x="17958" y="207086"/>
                  </a:lnTo>
                  <a:lnTo>
                    <a:pt x="35149" y="263369"/>
                  </a:lnTo>
                  <a:lnTo>
                    <a:pt x="38640" y="267062"/>
                  </a:lnTo>
                  <a:lnTo>
                    <a:pt x="42138" y="266015"/>
                  </a:lnTo>
                  <a:lnTo>
                    <a:pt x="45639" y="261807"/>
                  </a:lnTo>
                  <a:lnTo>
                    <a:pt x="46410" y="244654"/>
                  </a:lnTo>
                  <a:lnTo>
                    <a:pt x="34274" y="188117"/>
                  </a:lnTo>
                  <a:lnTo>
                    <a:pt x="20895" y="125248"/>
                  </a:lnTo>
                  <a:lnTo>
                    <a:pt x="6987" y="67683"/>
                  </a:lnTo>
                  <a:lnTo>
                    <a:pt x="2070" y="27831"/>
                  </a:lnTo>
                  <a:lnTo>
                    <a:pt x="4889" y="17620"/>
                  </a:lnTo>
                  <a:lnTo>
                    <a:pt x="10279" y="9643"/>
                  </a:lnTo>
                  <a:lnTo>
                    <a:pt x="17381" y="3155"/>
                  </a:lnTo>
                  <a:lnTo>
                    <a:pt x="26795" y="0"/>
                  </a:lnTo>
                  <a:lnTo>
                    <a:pt x="61232" y="1148"/>
                  </a:lnTo>
                  <a:lnTo>
                    <a:pt x="93012" y="10067"/>
                  </a:lnTo>
                  <a:lnTo>
                    <a:pt x="109969" y="20855"/>
                  </a:lnTo>
                  <a:lnTo>
                    <a:pt x="122184" y="36569"/>
                  </a:lnTo>
                  <a:lnTo>
                    <a:pt x="127080" y="45672"/>
                  </a:lnTo>
                  <a:lnTo>
                    <a:pt x="129399" y="65146"/>
                  </a:lnTo>
                  <a:lnTo>
                    <a:pt x="128380" y="75252"/>
                  </a:lnTo>
                  <a:lnTo>
                    <a:pt x="123021" y="83159"/>
                  </a:lnTo>
                  <a:lnTo>
                    <a:pt x="63171" y="1165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369201" y="1389761"/>
              <a:ext cx="20769" cy="336913"/>
            </a:xfrm>
            <a:custGeom>
              <a:avLst/>
              <a:gdLst/>
              <a:ahLst/>
              <a:cxnLst/>
              <a:rect l="0" t="0" r="0" b="0"/>
              <a:pathLst>
                <a:path w="20769" h="336913">
                  <a:moveTo>
                    <a:pt x="10239" y="0"/>
                  </a:moveTo>
                  <a:lnTo>
                    <a:pt x="3003" y="28726"/>
                  </a:lnTo>
                  <a:lnTo>
                    <a:pt x="686" y="77922"/>
                  </a:lnTo>
                  <a:lnTo>
                    <a:pt x="0" y="130063"/>
                  </a:lnTo>
                  <a:lnTo>
                    <a:pt x="966" y="181387"/>
                  </a:lnTo>
                  <a:lnTo>
                    <a:pt x="8061" y="244363"/>
                  </a:lnTo>
                  <a:lnTo>
                    <a:pt x="15398" y="301603"/>
                  </a:lnTo>
                  <a:lnTo>
                    <a:pt x="20768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432082" y="1600331"/>
              <a:ext cx="73701" cy="84229"/>
            </a:xfrm>
            <a:custGeom>
              <a:avLst/>
              <a:gdLst/>
              <a:ahLst/>
              <a:cxnLst/>
              <a:rect l="0" t="0" r="0" b="0"/>
              <a:pathLst>
                <a:path w="73701" h="84229">
                  <a:moveTo>
                    <a:pt x="0" y="0"/>
                  </a:moveTo>
                  <a:lnTo>
                    <a:pt x="49499" y="59593"/>
                  </a:lnTo>
                  <a:lnTo>
                    <a:pt x="7370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453139" y="1568746"/>
              <a:ext cx="105287" cy="389555"/>
            </a:xfrm>
            <a:custGeom>
              <a:avLst/>
              <a:gdLst/>
              <a:ahLst/>
              <a:cxnLst/>
              <a:rect l="0" t="0" r="0" b="0"/>
              <a:pathLst>
                <a:path w="105287" h="389555">
                  <a:moveTo>
                    <a:pt x="105286" y="0"/>
                  </a:moveTo>
                  <a:lnTo>
                    <a:pt x="94540" y="26386"/>
                  </a:lnTo>
                  <a:lnTo>
                    <a:pt x="62406" y="88901"/>
                  </a:lnTo>
                  <a:lnTo>
                    <a:pt x="46166" y="139223"/>
                  </a:lnTo>
                  <a:lnTo>
                    <a:pt x="35256" y="192160"/>
                  </a:lnTo>
                  <a:lnTo>
                    <a:pt x="24614" y="246579"/>
                  </a:lnTo>
                  <a:lnTo>
                    <a:pt x="14053" y="303127"/>
                  </a:lnTo>
                  <a:lnTo>
                    <a:pt x="3123" y="355455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2801607" y="1305533"/>
            <a:ext cx="1704591" cy="467882"/>
            <a:chOff x="2801607" y="1305533"/>
            <a:chExt cx="1704591" cy="467882"/>
          </a:xfrm>
        </p:grpSpPr>
        <p:sp>
          <p:nvSpPr>
            <p:cNvPr id="63" name="Freeform 62"/>
            <p:cNvSpPr/>
            <p:nvPr/>
          </p:nvSpPr>
          <p:spPr>
            <a:xfrm>
              <a:off x="2801607" y="1399422"/>
              <a:ext cx="156901" cy="373993"/>
            </a:xfrm>
            <a:custGeom>
              <a:avLst/>
              <a:gdLst/>
              <a:ahLst/>
              <a:cxnLst/>
              <a:rect l="0" t="0" r="0" b="0"/>
              <a:pathLst>
                <a:path w="156901" h="373993">
                  <a:moveTo>
                    <a:pt x="146372" y="243023"/>
                  </a:moveTo>
                  <a:lnTo>
                    <a:pt x="117064" y="204650"/>
                  </a:lnTo>
                  <a:lnTo>
                    <a:pt x="91285" y="189019"/>
                  </a:lnTo>
                  <a:lnTo>
                    <a:pt x="71586" y="187046"/>
                  </a:lnTo>
                  <a:lnTo>
                    <a:pt x="52302" y="191238"/>
                  </a:lnTo>
                  <a:lnTo>
                    <a:pt x="35933" y="200900"/>
                  </a:lnTo>
                  <a:lnTo>
                    <a:pt x="23978" y="216113"/>
                  </a:lnTo>
                  <a:lnTo>
                    <a:pt x="6772" y="254475"/>
                  </a:lnTo>
                  <a:lnTo>
                    <a:pt x="0" y="317768"/>
                  </a:lnTo>
                  <a:lnTo>
                    <a:pt x="2397" y="356027"/>
                  </a:lnTo>
                  <a:lnTo>
                    <a:pt x="4765" y="367492"/>
                  </a:lnTo>
                  <a:lnTo>
                    <a:pt x="9853" y="372796"/>
                  </a:lnTo>
                  <a:lnTo>
                    <a:pt x="16755" y="373992"/>
                  </a:lnTo>
                  <a:lnTo>
                    <a:pt x="32613" y="369082"/>
                  </a:lnTo>
                  <a:lnTo>
                    <a:pt x="47459" y="359101"/>
                  </a:lnTo>
                  <a:lnTo>
                    <a:pt x="58737" y="343746"/>
                  </a:lnTo>
                  <a:lnTo>
                    <a:pt x="80413" y="286659"/>
                  </a:lnTo>
                  <a:lnTo>
                    <a:pt x="101974" y="232102"/>
                  </a:lnTo>
                  <a:lnTo>
                    <a:pt x="117845" y="176265"/>
                  </a:lnTo>
                  <a:lnTo>
                    <a:pt x="131075" y="112940"/>
                  </a:lnTo>
                  <a:lnTo>
                    <a:pt x="138021" y="54158"/>
                  </a:lnTo>
                  <a:lnTo>
                    <a:pt x="141491" y="26892"/>
                  </a:lnTo>
                  <a:lnTo>
                    <a:pt x="139133" y="3075"/>
                  </a:lnTo>
                  <a:lnTo>
                    <a:pt x="136867" y="0"/>
                  </a:lnTo>
                  <a:lnTo>
                    <a:pt x="134186" y="2629"/>
                  </a:lnTo>
                  <a:lnTo>
                    <a:pt x="131229" y="9061"/>
                  </a:lnTo>
                  <a:lnTo>
                    <a:pt x="126483" y="61411"/>
                  </a:lnTo>
                  <a:lnTo>
                    <a:pt x="125661" y="109794"/>
                  </a:lnTo>
                  <a:lnTo>
                    <a:pt x="128503" y="165537"/>
                  </a:lnTo>
                  <a:lnTo>
                    <a:pt x="134394" y="216279"/>
                  </a:lnTo>
                  <a:lnTo>
                    <a:pt x="143962" y="270192"/>
                  </a:lnTo>
                  <a:lnTo>
                    <a:pt x="156900" y="3167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979564" y="1553547"/>
              <a:ext cx="106045" cy="173127"/>
            </a:xfrm>
            <a:custGeom>
              <a:avLst/>
              <a:gdLst/>
              <a:ahLst/>
              <a:cxnLst/>
              <a:rect l="0" t="0" r="0" b="0"/>
              <a:pathLst>
                <a:path w="106045" h="173127">
                  <a:moveTo>
                    <a:pt x="0" y="78370"/>
                  </a:moveTo>
                  <a:lnTo>
                    <a:pt x="42692" y="75250"/>
                  </a:lnTo>
                  <a:lnTo>
                    <a:pt x="84342" y="63716"/>
                  </a:lnTo>
                  <a:lnTo>
                    <a:pt x="92493" y="58072"/>
                  </a:lnTo>
                  <a:lnTo>
                    <a:pt x="104669" y="42442"/>
                  </a:lnTo>
                  <a:lnTo>
                    <a:pt x="106044" y="33361"/>
                  </a:lnTo>
                  <a:lnTo>
                    <a:pt x="101333" y="13912"/>
                  </a:lnTo>
                  <a:lnTo>
                    <a:pt x="94462" y="7322"/>
                  </a:lnTo>
                  <a:lnTo>
                    <a:pt x="74349" y="0"/>
                  </a:lnTo>
                  <a:lnTo>
                    <a:pt x="42307" y="1467"/>
                  </a:lnTo>
                  <a:lnTo>
                    <a:pt x="24262" y="12605"/>
                  </a:lnTo>
                  <a:lnTo>
                    <a:pt x="16175" y="20489"/>
                  </a:lnTo>
                  <a:lnTo>
                    <a:pt x="7189" y="44846"/>
                  </a:lnTo>
                  <a:lnTo>
                    <a:pt x="1420" y="102553"/>
                  </a:lnTo>
                  <a:lnTo>
                    <a:pt x="6871" y="127722"/>
                  </a:lnTo>
                  <a:lnTo>
                    <a:pt x="11600" y="139347"/>
                  </a:lnTo>
                  <a:lnTo>
                    <a:pt x="26213" y="155384"/>
                  </a:lnTo>
                  <a:lnTo>
                    <a:pt x="47931" y="167869"/>
                  </a:lnTo>
                  <a:lnTo>
                    <a:pt x="63171" y="1731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105906" y="1588251"/>
              <a:ext cx="115815" cy="162037"/>
            </a:xfrm>
            <a:custGeom>
              <a:avLst/>
              <a:gdLst/>
              <a:ahLst/>
              <a:cxnLst/>
              <a:rect l="0" t="0" r="0" b="0"/>
              <a:pathLst>
                <a:path w="115815" h="162037">
                  <a:moveTo>
                    <a:pt x="0" y="33137"/>
                  </a:moveTo>
                  <a:lnTo>
                    <a:pt x="3120" y="75829"/>
                  </a:lnTo>
                  <a:lnTo>
                    <a:pt x="11893" y="135206"/>
                  </a:lnTo>
                  <a:lnTo>
                    <a:pt x="23541" y="162036"/>
                  </a:lnTo>
                  <a:lnTo>
                    <a:pt x="23883" y="161184"/>
                  </a:lnTo>
                  <a:lnTo>
                    <a:pt x="6569" y="100115"/>
                  </a:lnTo>
                  <a:lnTo>
                    <a:pt x="2468" y="47710"/>
                  </a:lnTo>
                  <a:lnTo>
                    <a:pt x="6166" y="24406"/>
                  </a:lnTo>
                  <a:lnTo>
                    <a:pt x="11130" y="15618"/>
                  </a:lnTo>
                  <a:lnTo>
                    <a:pt x="26004" y="2734"/>
                  </a:lnTo>
                  <a:lnTo>
                    <a:pt x="34884" y="0"/>
                  </a:lnTo>
                  <a:lnTo>
                    <a:pt x="54109" y="82"/>
                  </a:lnTo>
                  <a:lnTo>
                    <a:pt x="71232" y="7138"/>
                  </a:lnTo>
                  <a:lnTo>
                    <a:pt x="86641" y="19242"/>
                  </a:lnTo>
                  <a:lnTo>
                    <a:pt x="101288" y="36320"/>
                  </a:lnTo>
                  <a:lnTo>
                    <a:pt x="109358" y="58728"/>
                  </a:lnTo>
                  <a:lnTo>
                    <a:pt x="114964" y="120302"/>
                  </a:lnTo>
                  <a:lnTo>
                    <a:pt x="115814" y="1384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262865" y="1584214"/>
              <a:ext cx="127896" cy="144738"/>
            </a:xfrm>
            <a:custGeom>
              <a:avLst/>
              <a:gdLst/>
              <a:ahLst/>
              <a:cxnLst/>
              <a:rect l="0" t="0" r="0" b="0"/>
              <a:pathLst>
                <a:path w="127896" h="144738">
                  <a:moveTo>
                    <a:pt x="95725" y="5589"/>
                  </a:moveTo>
                  <a:lnTo>
                    <a:pt x="78958" y="0"/>
                  </a:lnTo>
                  <a:lnTo>
                    <a:pt x="61367" y="3494"/>
                  </a:lnTo>
                  <a:lnTo>
                    <a:pt x="34852" y="18616"/>
                  </a:lnTo>
                  <a:lnTo>
                    <a:pt x="12178" y="41034"/>
                  </a:lnTo>
                  <a:lnTo>
                    <a:pt x="4932" y="50276"/>
                  </a:lnTo>
                  <a:lnTo>
                    <a:pt x="0" y="73023"/>
                  </a:lnTo>
                  <a:lnTo>
                    <a:pt x="2878" y="97561"/>
                  </a:lnTo>
                  <a:lnTo>
                    <a:pt x="11956" y="120165"/>
                  </a:lnTo>
                  <a:lnTo>
                    <a:pt x="30029" y="135670"/>
                  </a:lnTo>
                  <a:lnTo>
                    <a:pt x="41399" y="141443"/>
                  </a:lnTo>
                  <a:lnTo>
                    <a:pt x="63392" y="144737"/>
                  </a:lnTo>
                  <a:lnTo>
                    <a:pt x="83695" y="141132"/>
                  </a:lnTo>
                  <a:lnTo>
                    <a:pt x="100517" y="131731"/>
                  </a:lnTo>
                  <a:lnTo>
                    <a:pt x="123141" y="107695"/>
                  </a:lnTo>
                  <a:lnTo>
                    <a:pt x="126871" y="97056"/>
                  </a:lnTo>
                  <a:lnTo>
                    <a:pt x="127895" y="72757"/>
                  </a:lnTo>
                  <a:lnTo>
                    <a:pt x="116305" y="38359"/>
                  </a:lnTo>
                  <a:lnTo>
                    <a:pt x="104482" y="22883"/>
                  </a:lnTo>
                  <a:lnTo>
                    <a:pt x="85197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421761" y="1558453"/>
              <a:ext cx="168457" cy="147164"/>
            </a:xfrm>
            <a:custGeom>
              <a:avLst/>
              <a:gdLst/>
              <a:ahLst/>
              <a:cxnLst/>
              <a:rect l="0" t="0" r="0" b="0"/>
              <a:pathLst>
                <a:path w="168457" h="147164">
                  <a:moveTo>
                    <a:pt x="0" y="62935"/>
                  </a:moveTo>
                  <a:lnTo>
                    <a:pt x="15619" y="117027"/>
                  </a:lnTo>
                  <a:lnTo>
                    <a:pt x="15092" y="116544"/>
                  </a:lnTo>
                  <a:lnTo>
                    <a:pt x="3894" y="80177"/>
                  </a:lnTo>
                  <a:lnTo>
                    <a:pt x="2324" y="44387"/>
                  </a:lnTo>
                  <a:lnTo>
                    <a:pt x="6102" y="21936"/>
                  </a:lnTo>
                  <a:lnTo>
                    <a:pt x="9917" y="16885"/>
                  </a:lnTo>
                  <a:lnTo>
                    <a:pt x="14800" y="15858"/>
                  </a:lnTo>
                  <a:lnTo>
                    <a:pt x="20395" y="17512"/>
                  </a:lnTo>
                  <a:lnTo>
                    <a:pt x="32851" y="28709"/>
                  </a:lnTo>
                  <a:lnTo>
                    <a:pt x="70692" y="76351"/>
                  </a:lnTo>
                  <a:lnTo>
                    <a:pt x="75204" y="85917"/>
                  </a:lnTo>
                  <a:lnTo>
                    <a:pt x="75872" y="89955"/>
                  </a:lnTo>
                  <a:lnTo>
                    <a:pt x="73978" y="90307"/>
                  </a:lnTo>
                  <a:lnTo>
                    <a:pt x="70376" y="88202"/>
                  </a:lnTo>
                  <a:lnTo>
                    <a:pt x="66373" y="73385"/>
                  </a:lnTo>
                  <a:lnTo>
                    <a:pt x="67239" y="38735"/>
                  </a:lnTo>
                  <a:lnTo>
                    <a:pt x="69393" y="25745"/>
                  </a:lnTo>
                  <a:lnTo>
                    <a:pt x="74338" y="15915"/>
                  </a:lnTo>
                  <a:lnTo>
                    <a:pt x="89191" y="1873"/>
                  </a:lnTo>
                  <a:lnTo>
                    <a:pt x="96895" y="0"/>
                  </a:lnTo>
                  <a:lnTo>
                    <a:pt x="104372" y="1091"/>
                  </a:lnTo>
                  <a:lnTo>
                    <a:pt x="111695" y="4159"/>
                  </a:lnTo>
                  <a:lnTo>
                    <a:pt x="133181" y="25243"/>
                  </a:lnTo>
                  <a:lnTo>
                    <a:pt x="148776" y="59306"/>
                  </a:lnTo>
                  <a:lnTo>
                    <a:pt x="159842" y="120313"/>
                  </a:lnTo>
                  <a:lnTo>
                    <a:pt x="168456" y="1471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626265" y="1568746"/>
              <a:ext cx="16596" cy="136871"/>
            </a:xfrm>
            <a:custGeom>
              <a:avLst/>
              <a:gdLst/>
              <a:ahLst/>
              <a:cxnLst/>
              <a:rect l="0" t="0" r="0" b="0"/>
              <a:pathLst>
                <a:path w="16596" h="136871">
                  <a:moveTo>
                    <a:pt x="6066" y="0"/>
                  </a:moveTo>
                  <a:lnTo>
                    <a:pt x="0" y="32452"/>
                  </a:lnTo>
                  <a:lnTo>
                    <a:pt x="12615" y="94832"/>
                  </a:lnTo>
                  <a:lnTo>
                    <a:pt x="16595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611274" y="146346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688063" y="1558241"/>
              <a:ext cx="112725" cy="157905"/>
            </a:xfrm>
            <a:custGeom>
              <a:avLst/>
              <a:gdLst/>
              <a:ahLst/>
              <a:cxnLst/>
              <a:rect l="0" t="0" r="0" b="0"/>
              <a:pathLst>
                <a:path w="112725" h="157905">
                  <a:moveTo>
                    <a:pt x="7439" y="21033"/>
                  </a:moveTo>
                  <a:lnTo>
                    <a:pt x="1373" y="53485"/>
                  </a:lnTo>
                  <a:lnTo>
                    <a:pt x="6409" y="110964"/>
                  </a:lnTo>
                  <a:lnTo>
                    <a:pt x="5583" y="114913"/>
                  </a:lnTo>
                  <a:lnTo>
                    <a:pt x="3862" y="112865"/>
                  </a:lnTo>
                  <a:lnTo>
                    <a:pt x="0" y="96942"/>
                  </a:lnTo>
                  <a:lnTo>
                    <a:pt x="640" y="45300"/>
                  </a:lnTo>
                  <a:lnTo>
                    <a:pt x="6757" y="23629"/>
                  </a:lnTo>
                  <a:lnTo>
                    <a:pt x="17275" y="6199"/>
                  </a:lnTo>
                  <a:lnTo>
                    <a:pt x="24525" y="1785"/>
                  </a:lnTo>
                  <a:lnTo>
                    <a:pt x="41939" y="0"/>
                  </a:lnTo>
                  <a:lnTo>
                    <a:pt x="58257" y="6226"/>
                  </a:lnTo>
                  <a:lnTo>
                    <a:pt x="87797" y="29287"/>
                  </a:lnTo>
                  <a:lnTo>
                    <a:pt x="103519" y="55064"/>
                  </a:lnTo>
                  <a:lnTo>
                    <a:pt x="110906" y="103621"/>
                  </a:lnTo>
                  <a:lnTo>
                    <a:pt x="112724" y="1579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849655" y="1556140"/>
              <a:ext cx="182760" cy="158715"/>
            </a:xfrm>
            <a:custGeom>
              <a:avLst/>
              <a:gdLst/>
              <a:ahLst/>
              <a:cxnLst/>
              <a:rect l="0" t="0" r="0" b="0"/>
              <a:pathLst>
                <a:path w="182760" h="158715">
                  <a:moveTo>
                    <a:pt x="109060" y="54720"/>
                  </a:moveTo>
                  <a:lnTo>
                    <a:pt x="99484" y="30673"/>
                  </a:lnTo>
                  <a:lnTo>
                    <a:pt x="88817" y="16346"/>
                  </a:lnTo>
                  <a:lnTo>
                    <a:pt x="64067" y="716"/>
                  </a:lnTo>
                  <a:lnTo>
                    <a:pt x="54498" y="0"/>
                  </a:lnTo>
                  <a:lnTo>
                    <a:pt x="34507" y="5443"/>
                  </a:lnTo>
                  <a:lnTo>
                    <a:pt x="20163" y="18781"/>
                  </a:lnTo>
                  <a:lnTo>
                    <a:pt x="1423" y="55940"/>
                  </a:lnTo>
                  <a:lnTo>
                    <a:pt x="0" y="76319"/>
                  </a:lnTo>
                  <a:lnTo>
                    <a:pt x="8618" y="117998"/>
                  </a:lnTo>
                  <a:lnTo>
                    <a:pt x="23797" y="149508"/>
                  </a:lnTo>
                  <a:lnTo>
                    <a:pt x="32331" y="155347"/>
                  </a:lnTo>
                  <a:lnTo>
                    <a:pt x="54291" y="158714"/>
                  </a:lnTo>
                  <a:lnTo>
                    <a:pt x="73409" y="153192"/>
                  </a:lnTo>
                  <a:lnTo>
                    <a:pt x="81783" y="148444"/>
                  </a:lnTo>
                  <a:lnTo>
                    <a:pt x="94207" y="133810"/>
                  </a:lnTo>
                  <a:lnTo>
                    <a:pt x="102459" y="114437"/>
                  </a:lnTo>
                  <a:lnTo>
                    <a:pt x="106126" y="90230"/>
                  </a:lnTo>
                  <a:lnTo>
                    <a:pt x="108274" y="85412"/>
                  </a:lnTo>
                  <a:lnTo>
                    <a:pt x="110876" y="85710"/>
                  </a:lnTo>
                  <a:lnTo>
                    <a:pt x="136422" y="118245"/>
                  </a:lnTo>
                  <a:lnTo>
                    <a:pt x="161231" y="132294"/>
                  </a:lnTo>
                  <a:lnTo>
                    <a:pt x="182759" y="1389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095874" y="1305533"/>
              <a:ext cx="41826" cy="379027"/>
            </a:xfrm>
            <a:custGeom>
              <a:avLst/>
              <a:gdLst/>
              <a:ahLst/>
              <a:cxnLst/>
              <a:rect l="0" t="0" r="0" b="0"/>
              <a:pathLst>
                <a:path w="41826" h="379027">
                  <a:moveTo>
                    <a:pt x="10240" y="0"/>
                  </a:moveTo>
                  <a:lnTo>
                    <a:pt x="1175" y="58617"/>
                  </a:lnTo>
                  <a:lnTo>
                    <a:pt x="0" y="113961"/>
                  </a:lnTo>
                  <a:lnTo>
                    <a:pt x="2888" y="173766"/>
                  </a:lnTo>
                  <a:lnTo>
                    <a:pt x="8787" y="231246"/>
                  </a:lnTo>
                  <a:lnTo>
                    <a:pt x="17188" y="290520"/>
                  </a:lnTo>
                  <a:lnTo>
                    <a:pt x="23181" y="344169"/>
                  </a:lnTo>
                  <a:lnTo>
                    <a:pt x="28859" y="363534"/>
                  </a:lnTo>
                  <a:lnTo>
                    <a:pt x="41825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021886" y="1473989"/>
              <a:ext cx="210570" cy="42115"/>
            </a:xfrm>
            <a:custGeom>
              <a:avLst/>
              <a:gdLst/>
              <a:ahLst/>
              <a:cxnLst/>
              <a:rect l="0" t="0" r="0" b="0"/>
              <a:pathLst>
                <a:path w="210570" h="42115">
                  <a:moveTo>
                    <a:pt x="210569" y="0"/>
                  </a:moveTo>
                  <a:lnTo>
                    <a:pt x="151953" y="9065"/>
                  </a:lnTo>
                  <a:lnTo>
                    <a:pt x="97779" y="17475"/>
                  </a:lnTo>
                  <a:lnTo>
                    <a:pt x="45137" y="23469"/>
                  </a:lnTo>
                  <a:lnTo>
                    <a:pt x="17663" y="3230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210423" y="1558217"/>
              <a:ext cx="110035" cy="136540"/>
            </a:xfrm>
            <a:custGeom>
              <a:avLst/>
              <a:gdLst/>
              <a:ahLst/>
              <a:cxnLst/>
              <a:rect l="0" t="0" r="0" b="0"/>
              <a:pathLst>
                <a:path w="110035" h="136540">
                  <a:moveTo>
                    <a:pt x="85203" y="10529"/>
                  </a:moveTo>
                  <a:lnTo>
                    <a:pt x="68436" y="4940"/>
                  </a:lnTo>
                  <a:lnTo>
                    <a:pt x="50845" y="8435"/>
                  </a:lnTo>
                  <a:lnTo>
                    <a:pt x="24330" y="23556"/>
                  </a:lnTo>
                  <a:lnTo>
                    <a:pt x="16546" y="29742"/>
                  </a:lnTo>
                  <a:lnTo>
                    <a:pt x="4776" y="49094"/>
                  </a:lnTo>
                  <a:lnTo>
                    <a:pt x="0" y="60805"/>
                  </a:lnTo>
                  <a:lnTo>
                    <a:pt x="932" y="86296"/>
                  </a:lnTo>
                  <a:lnTo>
                    <a:pt x="9145" y="110884"/>
                  </a:lnTo>
                  <a:lnTo>
                    <a:pt x="20594" y="129610"/>
                  </a:lnTo>
                  <a:lnTo>
                    <a:pt x="28093" y="134370"/>
                  </a:lnTo>
                  <a:lnTo>
                    <a:pt x="45783" y="136539"/>
                  </a:lnTo>
                  <a:lnTo>
                    <a:pt x="75473" y="125594"/>
                  </a:lnTo>
                  <a:lnTo>
                    <a:pt x="89848" y="110802"/>
                  </a:lnTo>
                  <a:lnTo>
                    <a:pt x="108608" y="72710"/>
                  </a:lnTo>
                  <a:lnTo>
                    <a:pt x="110034" y="52203"/>
                  </a:lnTo>
                  <a:lnTo>
                    <a:pt x="105598" y="32560"/>
                  </a:lnTo>
                  <a:lnTo>
                    <a:pt x="95827" y="16031"/>
                  </a:lnTo>
                  <a:lnTo>
                    <a:pt x="86806" y="7125"/>
                  </a:lnTo>
                  <a:lnTo>
                    <a:pt x="7467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390383" y="1558217"/>
              <a:ext cx="115815" cy="160291"/>
            </a:xfrm>
            <a:custGeom>
              <a:avLst/>
              <a:gdLst/>
              <a:ahLst/>
              <a:cxnLst/>
              <a:rect l="0" t="0" r="0" b="0"/>
              <a:pathLst>
                <a:path w="115815" h="160291">
                  <a:moveTo>
                    <a:pt x="0" y="42114"/>
                  </a:moveTo>
                  <a:lnTo>
                    <a:pt x="3120" y="84806"/>
                  </a:lnTo>
                  <a:lnTo>
                    <a:pt x="21331" y="147450"/>
                  </a:lnTo>
                  <a:lnTo>
                    <a:pt x="24749" y="157961"/>
                  </a:lnTo>
                  <a:lnTo>
                    <a:pt x="27028" y="160290"/>
                  </a:lnTo>
                  <a:lnTo>
                    <a:pt x="28547" y="157163"/>
                  </a:lnTo>
                  <a:lnTo>
                    <a:pt x="29065" y="142380"/>
                  </a:lnTo>
                  <a:lnTo>
                    <a:pt x="13509" y="83788"/>
                  </a:lnTo>
                  <a:lnTo>
                    <a:pt x="5692" y="52512"/>
                  </a:lnTo>
                  <a:lnTo>
                    <a:pt x="7599" y="31528"/>
                  </a:lnTo>
                  <a:lnTo>
                    <a:pt x="12085" y="23358"/>
                  </a:lnTo>
                  <a:lnTo>
                    <a:pt x="26428" y="11161"/>
                  </a:lnTo>
                  <a:lnTo>
                    <a:pt x="47621" y="4961"/>
                  </a:lnTo>
                  <a:lnTo>
                    <a:pt x="82740" y="1470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1236665" y="1916186"/>
            <a:ext cx="2142983" cy="484312"/>
            <a:chOff x="1236665" y="1916186"/>
            <a:chExt cx="2142983" cy="484312"/>
          </a:xfrm>
        </p:grpSpPr>
        <p:sp>
          <p:nvSpPr>
            <p:cNvPr id="77" name="Freeform 76"/>
            <p:cNvSpPr/>
            <p:nvPr/>
          </p:nvSpPr>
          <p:spPr>
            <a:xfrm>
              <a:off x="1236665" y="2232041"/>
              <a:ext cx="163626" cy="137820"/>
            </a:xfrm>
            <a:custGeom>
              <a:avLst/>
              <a:gdLst/>
              <a:ahLst/>
              <a:cxnLst/>
              <a:rect l="0" t="0" r="0" b="0"/>
              <a:pathLst>
                <a:path w="163626" h="137820">
                  <a:moveTo>
                    <a:pt x="100454" y="0"/>
                  </a:moveTo>
                  <a:lnTo>
                    <a:pt x="94865" y="16768"/>
                  </a:lnTo>
                  <a:lnTo>
                    <a:pt x="96978" y="49552"/>
                  </a:lnTo>
                  <a:lnTo>
                    <a:pt x="111449" y="111117"/>
                  </a:lnTo>
                  <a:lnTo>
                    <a:pt x="114803" y="126721"/>
                  </a:lnTo>
                  <a:lnTo>
                    <a:pt x="114699" y="134783"/>
                  </a:lnTo>
                  <a:lnTo>
                    <a:pt x="112290" y="137819"/>
                  </a:lnTo>
                  <a:lnTo>
                    <a:pt x="86024" y="131469"/>
                  </a:lnTo>
                  <a:lnTo>
                    <a:pt x="35477" y="103073"/>
                  </a:lnTo>
                  <a:lnTo>
                    <a:pt x="15423" y="101572"/>
                  </a:lnTo>
                  <a:lnTo>
                    <a:pt x="5162" y="102810"/>
                  </a:lnTo>
                  <a:lnTo>
                    <a:pt x="661" y="105975"/>
                  </a:lnTo>
                  <a:lnTo>
                    <a:pt x="0" y="110424"/>
                  </a:lnTo>
                  <a:lnTo>
                    <a:pt x="1899" y="115730"/>
                  </a:lnTo>
                  <a:lnTo>
                    <a:pt x="9014" y="118098"/>
                  </a:lnTo>
                  <a:lnTo>
                    <a:pt x="59342" y="116611"/>
                  </a:lnTo>
                  <a:lnTo>
                    <a:pt x="109100" y="110382"/>
                  </a:lnTo>
                  <a:lnTo>
                    <a:pt x="149215" y="97886"/>
                  </a:lnTo>
                  <a:lnTo>
                    <a:pt x="163625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674031" y="2158342"/>
              <a:ext cx="21058" cy="242156"/>
            </a:xfrm>
            <a:custGeom>
              <a:avLst/>
              <a:gdLst/>
              <a:ahLst/>
              <a:cxnLst/>
              <a:rect l="0" t="0" r="0" b="0"/>
              <a:pathLst>
                <a:path w="21058" h="242156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10722" y="174074"/>
                  </a:lnTo>
                  <a:lnTo>
                    <a:pt x="18669" y="217009"/>
                  </a:lnTo>
                  <a:lnTo>
                    <a:pt x="21057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568746" y="2221513"/>
              <a:ext cx="157928" cy="73700"/>
            </a:xfrm>
            <a:custGeom>
              <a:avLst/>
              <a:gdLst/>
              <a:ahLst/>
              <a:cxnLst/>
              <a:rect l="0" t="0" r="0" b="0"/>
              <a:pathLst>
                <a:path w="157928" h="73700">
                  <a:moveTo>
                    <a:pt x="157927" y="0"/>
                  </a:moveTo>
                  <a:lnTo>
                    <a:pt x="133881" y="9575"/>
                  </a:lnTo>
                  <a:lnTo>
                    <a:pt x="92745" y="33814"/>
                  </a:lnTo>
                  <a:lnTo>
                    <a:pt x="31409" y="56039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737202" y="2084642"/>
              <a:ext cx="221099" cy="286556"/>
            </a:xfrm>
            <a:custGeom>
              <a:avLst/>
              <a:gdLst/>
              <a:ahLst/>
              <a:cxnLst/>
              <a:rect l="0" t="0" r="0" b="0"/>
              <a:pathLst>
                <a:path w="221099" h="286556">
                  <a:moveTo>
                    <a:pt x="0" y="0"/>
                  </a:moveTo>
                  <a:lnTo>
                    <a:pt x="0" y="58617"/>
                  </a:lnTo>
                  <a:lnTo>
                    <a:pt x="8405" y="113961"/>
                  </a:lnTo>
                  <a:lnTo>
                    <a:pt x="21330" y="176885"/>
                  </a:lnTo>
                  <a:lnTo>
                    <a:pt x="29560" y="234722"/>
                  </a:lnTo>
                  <a:lnTo>
                    <a:pt x="36081" y="284188"/>
                  </a:lnTo>
                  <a:lnTo>
                    <a:pt x="33413" y="286555"/>
                  </a:lnTo>
                  <a:lnTo>
                    <a:pt x="29294" y="285793"/>
                  </a:lnTo>
                  <a:lnTo>
                    <a:pt x="26548" y="280606"/>
                  </a:lnTo>
                  <a:lnTo>
                    <a:pt x="21780" y="220197"/>
                  </a:lnTo>
                  <a:lnTo>
                    <a:pt x="27617" y="193792"/>
                  </a:lnTo>
                  <a:lnTo>
                    <a:pt x="32449" y="181837"/>
                  </a:lnTo>
                  <a:lnTo>
                    <a:pt x="39180" y="175037"/>
                  </a:lnTo>
                  <a:lnTo>
                    <a:pt x="47177" y="171673"/>
                  </a:lnTo>
                  <a:lnTo>
                    <a:pt x="56018" y="170601"/>
                  </a:lnTo>
                  <a:lnTo>
                    <a:pt x="75199" y="175648"/>
                  </a:lnTo>
                  <a:lnTo>
                    <a:pt x="85228" y="180270"/>
                  </a:lnTo>
                  <a:lnTo>
                    <a:pt x="99490" y="194764"/>
                  </a:lnTo>
                  <a:lnTo>
                    <a:pt x="114096" y="225774"/>
                  </a:lnTo>
                  <a:lnTo>
                    <a:pt x="135101" y="272585"/>
                  </a:lnTo>
                  <a:lnTo>
                    <a:pt x="139200" y="275310"/>
                  </a:lnTo>
                  <a:lnTo>
                    <a:pt x="141933" y="272447"/>
                  </a:lnTo>
                  <a:lnTo>
                    <a:pt x="151908" y="239820"/>
                  </a:lnTo>
                  <a:lnTo>
                    <a:pt x="157424" y="232410"/>
                  </a:lnTo>
                  <a:lnTo>
                    <a:pt x="201874" y="194661"/>
                  </a:lnTo>
                  <a:lnTo>
                    <a:pt x="211774" y="176593"/>
                  </a:lnTo>
                  <a:lnTo>
                    <a:pt x="218336" y="141101"/>
                  </a:lnTo>
                  <a:lnTo>
                    <a:pt x="214577" y="131502"/>
                  </a:lnTo>
                  <a:lnTo>
                    <a:pt x="207392" y="123933"/>
                  </a:lnTo>
                  <a:lnTo>
                    <a:pt x="197923" y="117717"/>
                  </a:lnTo>
                  <a:lnTo>
                    <a:pt x="178043" y="113930"/>
                  </a:lnTo>
                  <a:lnTo>
                    <a:pt x="167828" y="114558"/>
                  </a:lnTo>
                  <a:lnTo>
                    <a:pt x="159848" y="118486"/>
                  </a:lnTo>
                  <a:lnTo>
                    <a:pt x="147862" y="132209"/>
                  </a:lnTo>
                  <a:lnTo>
                    <a:pt x="123181" y="190028"/>
                  </a:lnTo>
                  <a:lnTo>
                    <a:pt x="122207" y="210799"/>
                  </a:lnTo>
                  <a:lnTo>
                    <a:pt x="123585" y="221251"/>
                  </a:lnTo>
                  <a:lnTo>
                    <a:pt x="134475" y="239104"/>
                  </a:lnTo>
                  <a:lnTo>
                    <a:pt x="151014" y="253667"/>
                  </a:lnTo>
                  <a:lnTo>
                    <a:pt x="180055" y="267273"/>
                  </a:lnTo>
                  <a:lnTo>
                    <a:pt x="221098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131695" y="2200455"/>
              <a:ext cx="166294" cy="133227"/>
            </a:xfrm>
            <a:custGeom>
              <a:avLst/>
              <a:gdLst/>
              <a:ahLst/>
              <a:cxnLst/>
              <a:rect l="0" t="0" r="0" b="0"/>
              <a:pathLst>
                <a:path w="166294" h="133227">
                  <a:moveTo>
                    <a:pt x="5590" y="10529"/>
                  </a:moveTo>
                  <a:lnTo>
                    <a:pt x="0" y="27297"/>
                  </a:lnTo>
                  <a:lnTo>
                    <a:pt x="2114" y="60081"/>
                  </a:lnTo>
                  <a:lnTo>
                    <a:pt x="21714" y="110741"/>
                  </a:lnTo>
                  <a:lnTo>
                    <a:pt x="34593" y="129547"/>
                  </a:lnTo>
                  <a:lnTo>
                    <a:pt x="41303" y="133158"/>
                  </a:lnTo>
                  <a:lnTo>
                    <a:pt x="48116" y="133226"/>
                  </a:lnTo>
                  <a:lnTo>
                    <a:pt x="54997" y="130931"/>
                  </a:lnTo>
                  <a:lnTo>
                    <a:pt x="65763" y="119023"/>
                  </a:lnTo>
                  <a:lnTo>
                    <a:pt x="70272" y="110935"/>
                  </a:lnTo>
                  <a:lnTo>
                    <a:pt x="75617" y="109052"/>
                  </a:lnTo>
                  <a:lnTo>
                    <a:pt x="81521" y="111306"/>
                  </a:lnTo>
                  <a:lnTo>
                    <a:pt x="104127" y="125007"/>
                  </a:lnTo>
                  <a:lnTo>
                    <a:pt x="113395" y="128961"/>
                  </a:lnTo>
                  <a:lnTo>
                    <a:pt x="121913" y="129258"/>
                  </a:lnTo>
                  <a:lnTo>
                    <a:pt x="137618" y="123349"/>
                  </a:lnTo>
                  <a:lnTo>
                    <a:pt x="149277" y="109804"/>
                  </a:lnTo>
                  <a:lnTo>
                    <a:pt x="166293" y="66924"/>
                  </a:lnTo>
                  <a:lnTo>
                    <a:pt x="164691" y="12049"/>
                  </a:lnTo>
                  <a:lnTo>
                    <a:pt x="16351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300151" y="2032000"/>
              <a:ext cx="184575" cy="242156"/>
            </a:xfrm>
            <a:custGeom>
              <a:avLst/>
              <a:gdLst/>
              <a:ahLst/>
              <a:cxnLst/>
              <a:rect l="0" t="0" r="0" b="0"/>
              <a:pathLst>
                <a:path w="184575" h="242156">
                  <a:moveTo>
                    <a:pt x="5590" y="0"/>
                  </a:moveTo>
                  <a:lnTo>
                    <a:pt x="0" y="16767"/>
                  </a:lnTo>
                  <a:lnTo>
                    <a:pt x="3495" y="37478"/>
                  </a:lnTo>
                  <a:lnTo>
                    <a:pt x="19214" y="88901"/>
                  </a:lnTo>
                  <a:lnTo>
                    <a:pt x="37121" y="149747"/>
                  </a:lnTo>
                  <a:lnTo>
                    <a:pt x="53546" y="210662"/>
                  </a:lnTo>
                  <a:lnTo>
                    <a:pt x="56843" y="240883"/>
                  </a:lnTo>
                  <a:lnTo>
                    <a:pt x="69604" y="179975"/>
                  </a:lnTo>
                  <a:lnTo>
                    <a:pt x="72832" y="169116"/>
                  </a:lnTo>
                  <a:lnTo>
                    <a:pt x="79664" y="161877"/>
                  </a:lnTo>
                  <a:lnTo>
                    <a:pt x="99733" y="153834"/>
                  </a:lnTo>
                  <a:lnTo>
                    <a:pt x="121130" y="156498"/>
                  </a:lnTo>
                  <a:lnTo>
                    <a:pt x="131750" y="160484"/>
                  </a:lnTo>
                  <a:lnTo>
                    <a:pt x="146669" y="174271"/>
                  </a:lnTo>
                  <a:lnTo>
                    <a:pt x="178704" y="220684"/>
                  </a:lnTo>
                  <a:lnTo>
                    <a:pt x="184574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512518" y="2147813"/>
              <a:ext cx="101292" cy="127798"/>
            </a:xfrm>
            <a:custGeom>
              <a:avLst/>
              <a:gdLst/>
              <a:ahLst/>
              <a:cxnLst/>
              <a:rect l="0" t="0" r="0" b="0"/>
              <a:pathLst>
                <a:path w="101292" h="127798">
                  <a:moveTo>
                    <a:pt x="56435" y="0"/>
                  </a:moveTo>
                  <a:lnTo>
                    <a:pt x="34078" y="0"/>
                  </a:lnTo>
                  <a:lnTo>
                    <a:pt x="26323" y="3509"/>
                  </a:lnTo>
                  <a:lnTo>
                    <a:pt x="14586" y="16768"/>
                  </a:lnTo>
                  <a:lnTo>
                    <a:pt x="1401" y="43963"/>
                  </a:lnTo>
                  <a:lnTo>
                    <a:pt x="0" y="67112"/>
                  </a:lnTo>
                  <a:lnTo>
                    <a:pt x="4447" y="90659"/>
                  </a:lnTo>
                  <a:lnTo>
                    <a:pt x="14222" y="108923"/>
                  </a:lnTo>
                  <a:lnTo>
                    <a:pt x="29485" y="121720"/>
                  </a:lnTo>
                  <a:lnTo>
                    <a:pt x="38468" y="126770"/>
                  </a:lnTo>
                  <a:lnTo>
                    <a:pt x="47966" y="127797"/>
                  </a:lnTo>
                  <a:lnTo>
                    <a:pt x="67879" y="122699"/>
                  </a:lnTo>
                  <a:lnTo>
                    <a:pt x="82188" y="109515"/>
                  </a:lnTo>
                  <a:lnTo>
                    <a:pt x="100906" y="72455"/>
                  </a:lnTo>
                  <a:lnTo>
                    <a:pt x="101291" y="62342"/>
                  </a:lnTo>
                  <a:lnTo>
                    <a:pt x="95478" y="41745"/>
                  </a:lnTo>
                  <a:lnTo>
                    <a:pt x="85096" y="27132"/>
                  </a:lnTo>
                  <a:lnTo>
                    <a:pt x="66963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663709" y="2032000"/>
              <a:ext cx="10530" cy="231627"/>
            </a:xfrm>
            <a:custGeom>
              <a:avLst/>
              <a:gdLst/>
              <a:ahLst/>
              <a:cxnLst/>
              <a:rect l="0" t="0" r="0" b="0"/>
              <a:pathLst>
                <a:path w="10530" h="231627">
                  <a:moveTo>
                    <a:pt x="0" y="0"/>
                  </a:moveTo>
                  <a:lnTo>
                    <a:pt x="0" y="58616"/>
                  </a:lnTo>
                  <a:lnTo>
                    <a:pt x="8334" y="118333"/>
                  </a:lnTo>
                  <a:lnTo>
                    <a:pt x="10095" y="172463"/>
                  </a:lnTo>
                  <a:lnTo>
                    <a:pt x="10529" y="2316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734104" y="2126351"/>
              <a:ext cx="108483" cy="158333"/>
            </a:xfrm>
            <a:custGeom>
              <a:avLst/>
              <a:gdLst/>
              <a:ahLst/>
              <a:cxnLst/>
              <a:rect l="0" t="0" r="0" b="0"/>
              <a:pathLst>
                <a:path w="108483" h="158333">
                  <a:moveTo>
                    <a:pt x="24362" y="84633"/>
                  </a:moveTo>
                  <a:lnTo>
                    <a:pt x="84303" y="65505"/>
                  </a:lnTo>
                  <a:lnTo>
                    <a:pt x="102085" y="54295"/>
                  </a:lnTo>
                  <a:lnTo>
                    <a:pt x="106593" y="46860"/>
                  </a:lnTo>
                  <a:lnTo>
                    <a:pt x="108482" y="29241"/>
                  </a:lnTo>
                  <a:lnTo>
                    <a:pt x="105009" y="20798"/>
                  </a:lnTo>
                  <a:lnTo>
                    <a:pt x="91790" y="5179"/>
                  </a:lnTo>
                  <a:lnTo>
                    <a:pt x="83352" y="1248"/>
                  </a:lnTo>
                  <a:lnTo>
                    <a:pt x="64618" y="0"/>
                  </a:lnTo>
                  <a:lnTo>
                    <a:pt x="47713" y="6464"/>
                  </a:lnTo>
                  <a:lnTo>
                    <a:pt x="17796" y="29678"/>
                  </a:lnTo>
                  <a:lnTo>
                    <a:pt x="2009" y="55482"/>
                  </a:lnTo>
                  <a:lnTo>
                    <a:pt x="0" y="78306"/>
                  </a:lnTo>
                  <a:lnTo>
                    <a:pt x="8241" y="125497"/>
                  </a:lnTo>
                  <a:lnTo>
                    <a:pt x="13615" y="134103"/>
                  </a:lnTo>
                  <a:lnTo>
                    <a:pt x="28944" y="146784"/>
                  </a:lnTo>
                  <a:lnTo>
                    <a:pt x="87533" y="1583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186009" y="1916186"/>
              <a:ext cx="25183" cy="252685"/>
            </a:xfrm>
            <a:custGeom>
              <a:avLst/>
              <a:gdLst/>
              <a:ahLst/>
              <a:cxnLst/>
              <a:rect l="0" t="0" r="0" b="0"/>
              <a:pathLst>
                <a:path w="25183" h="252685">
                  <a:moveTo>
                    <a:pt x="14654" y="0"/>
                  </a:moveTo>
                  <a:lnTo>
                    <a:pt x="0" y="43963"/>
                  </a:lnTo>
                  <a:lnTo>
                    <a:pt x="2097" y="101404"/>
                  </a:lnTo>
                  <a:lnTo>
                    <a:pt x="4694" y="150669"/>
                  </a:lnTo>
                  <a:lnTo>
                    <a:pt x="15459" y="206710"/>
                  </a:lnTo>
                  <a:lnTo>
                    <a:pt x="25182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278825" y="1916186"/>
              <a:ext cx="16595" cy="242157"/>
            </a:xfrm>
            <a:custGeom>
              <a:avLst/>
              <a:gdLst/>
              <a:ahLst/>
              <a:cxnLst/>
              <a:rect l="0" t="0" r="0" b="0"/>
              <a:pathLst>
                <a:path w="16595" h="242157">
                  <a:moveTo>
                    <a:pt x="6066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7032" y="143153"/>
                  </a:lnTo>
                  <a:lnTo>
                    <a:pt x="15104" y="205072"/>
                  </a:lnTo>
                  <a:lnTo>
                    <a:pt x="16594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137492" y="2000414"/>
              <a:ext cx="221099" cy="63172"/>
            </a:xfrm>
            <a:custGeom>
              <a:avLst/>
              <a:gdLst/>
              <a:ahLst/>
              <a:cxnLst/>
              <a:rect l="0" t="0" r="0" b="0"/>
              <a:pathLst>
                <a:path w="221099" h="63172">
                  <a:moveTo>
                    <a:pt x="221098" y="0"/>
                  </a:moveTo>
                  <a:lnTo>
                    <a:pt x="187476" y="2340"/>
                  </a:lnTo>
                  <a:lnTo>
                    <a:pt x="127691" y="23719"/>
                  </a:lnTo>
                  <a:lnTo>
                    <a:pt x="76089" y="38437"/>
                  </a:lnTo>
                  <a:lnTo>
                    <a:pt x="27075" y="5261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158549" y="2074114"/>
              <a:ext cx="221099" cy="52643"/>
            </a:xfrm>
            <a:custGeom>
              <a:avLst/>
              <a:gdLst/>
              <a:ahLst/>
              <a:cxnLst/>
              <a:rect l="0" t="0" r="0" b="0"/>
              <a:pathLst>
                <a:path w="221099" h="52643">
                  <a:moveTo>
                    <a:pt x="221098" y="0"/>
                  </a:moveTo>
                  <a:lnTo>
                    <a:pt x="159006" y="5589"/>
                  </a:lnTo>
                  <a:lnTo>
                    <a:pt x="97094" y="21330"/>
                  </a:lnTo>
                  <a:lnTo>
                    <a:pt x="36356" y="3864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645533" y="2790051"/>
            <a:ext cx="3523753" cy="476041"/>
            <a:chOff x="645533" y="2790051"/>
            <a:chExt cx="3523753" cy="476041"/>
          </a:xfrm>
        </p:grpSpPr>
        <p:sp>
          <p:nvSpPr>
            <p:cNvPr id="91" name="Freeform 90"/>
            <p:cNvSpPr/>
            <p:nvPr/>
          </p:nvSpPr>
          <p:spPr>
            <a:xfrm>
              <a:off x="645533" y="2861220"/>
              <a:ext cx="180599" cy="384105"/>
            </a:xfrm>
            <a:custGeom>
              <a:avLst/>
              <a:gdLst/>
              <a:ahLst/>
              <a:cxnLst/>
              <a:rect l="0" t="0" r="0" b="0"/>
              <a:pathLst>
                <a:path w="180599" h="384105">
                  <a:moveTo>
                    <a:pt x="38819" y="2531"/>
                  </a:moveTo>
                  <a:lnTo>
                    <a:pt x="30486" y="40009"/>
                  </a:lnTo>
                  <a:lnTo>
                    <a:pt x="23135" y="85843"/>
                  </a:lnTo>
                  <a:lnTo>
                    <a:pt x="21344" y="88488"/>
                  </a:lnTo>
                  <a:lnTo>
                    <a:pt x="20150" y="85572"/>
                  </a:lnTo>
                  <a:lnTo>
                    <a:pt x="19993" y="71024"/>
                  </a:lnTo>
                  <a:lnTo>
                    <a:pt x="32556" y="22902"/>
                  </a:lnTo>
                  <a:lnTo>
                    <a:pt x="38153" y="14942"/>
                  </a:lnTo>
                  <a:lnTo>
                    <a:pt x="53731" y="2978"/>
                  </a:lnTo>
                  <a:lnTo>
                    <a:pt x="72353" y="0"/>
                  </a:lnTo>
                  <a:lnTo>
                    <a:pt x="112903" y="7620"/>
                  </a:lnTo>
                  <a:lnTo>
                    <a:pt x="130627" y="20001"/>
                  </a:lnTo>
                  <a:lnTo>
                    <a:pt x="145133" y="37201"/>
                  </a:lnTo>
                  <a:lnTo>
                    <a:pt x="167882" y="87165"/>
                  </a:lnTo>
                  <a:lnTo>
                    <a:pt x="175317" y="137358"/>
                  </a:lnTo>
                  <a:lnTo>
                    <a:pt x="180598" y="195453"/>
                  </a:lnTo>
                  <a:lnTo>
                    <a:pt x="171070" y="257318"/>
                  </a:lnTo>
                  <a:lnTo>
                    <a:pt x="149517" y="312259"/>
                  </a:lnTo>
                  <a:lnTo>
                    <a:pt x="115816" y="361311"/>
                  </a:lnTo>
                  <a:lnTo>
                    <a:pt x="98776" y="375678"/>
                  </a:lnTo>
                  <a:lnTo>
                    <a:pt x="89319" y="381147"/>
                  </a:lnTo>
                  <a:lnTo>
                    <a:pt x="69452" y="384104"/>
                  </a:lnTo>
                  <a:lnTo>
                    <a:pt x="48924" y="380349"/>
                  </a:lnTo>
                  <a:lnTo>
                    <a:pt x="28102" y="370882"/>
                  </a:lnTo>
                  <a:lnTo>
                    <a:pt x="13389" y="355755"/>
                  </a:lnTo>
                  <a:lnTo>
                    <a:pt x="4120" y="336164"/>
                  </a:lnTo>
                  <a:lnTo>
                    <a:pt x="0" y="311859"/>
                  </a:lnTo>
                  <a:lnTo>
                    <a:pt x="4409" y="291698"/>
                  </a:lnTo>
                  <a:lnTo>
                    <a:pt x="8860" y="283047"/>
                  </a:lnTo>
                  <a:lnTo>
                    <a:pt x="16506" y="277279"/>
                  </a:lnTo>
                  <a:lnTo>
                    <a:pt x="37481" y="270870"/>
                  </a:lnTo>
                  <a:lnTo>
                    <a:pt x="70008" y="272852"/>
                  </a:lnTo>
                  <a:lnTo>
                    <a:pt x="101872" y="286437"/>
                  </a:lnTo>
                  <a:lnTo>
                    <a:pt x="154632" y="3183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905450" y="32111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128012" y="2900684"/>
              <a:ext cx="188051" cy="342094"/>
            </a:xfrm>
            <a:custGeom>
              <a:avLst/>
              <a:gdLst/>
              <a:ahLst/>
              <a:cxnLst/>
              <a:rect l="0" t="0" r="0" b="0"/>
              <a:pathLst>
                <a:path w="188051" h="342094">
                  <a:moveTo>
                    <a:pt x="9065" y="342093"/>
                  </a:moveTo>
                  <a:lnTo>
                    <a:pt x="5946" y="299401"/>
                  </a:lnTo>
                  <a:lnTo>
                    <a:pt x="0" y="252161"/>
                  </a:lnTo>
                  <a:lnTo>
                    <a:pt x="6061" y="190534"/>
                  </a:lnTo>
                  <a:lnTo>
                    <a:pt x="8472" y="132088"/>
                  </a:lnTo>
                  <a:lnTo>
                    <a:pt x="14537" y="75482"/>
                  </a:lnTo>
                  <a:lnTo>
                    <a:pt x="30381" y="16648"/>
                  </a:lnTo>
                  <a:lnTo>
                    <a:pt x="33804" y="5807"/>
                  </a:lnTo>
                  <a:lnTo>
                    <a:pt x="39596" y="919"/>
                  </a:lnTo>
                  <a:lnTo>
                    <a:pt x="46966" y="0"/>
                  </a:lnTo>
                  <a:lnTo>
                    <a:pt x="63345" y="5218"/>
                  </a:lnTo>
                  <a:lnTo>
                    <a:pt x="78423" y="15336"/>
                  </a:lnTo>
                  <a:lnTo>
                    <a:pt x="89804" y="30751"/>
                  </a:lnTo>
                  <a:lnTo>
                    <a:pt x="114044" y="92925"/>
                  </a:lnTo>
                  <a:lnTo>
                    <a:pt x="133917" y="146255"/>
                  </a:lnTo>
                  <a:lnTo>
                    <a:pt x="155806" y="207509"/>
                  </a:lnTo>
                  <a:lnTo>
                    <a:pt x="172755" y="268478"/>
                  </a:lnTo>
                  <a:lnTo>
                    <a:pt x="179699" y="315507"/>
                  </a:lnTo>
                  <a:lnTo>
                    <a:pt x="188050" y="3420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158134" y="3121374"/>
              <a:ext cx="115815" cy="16119"/>
            </a:xfrm>
            <a:custGeom>
              <a:avLst/>
              <a:gdLst/>
              <a:ahLst/>
              <a:cxnLst/>
              <a:rect l="0" t="0" r="0" b="0"/>
              <a:pathLst>
                <a:path w="115815" h="16119">
                  <a:moveTo>
                    <a:pt x="115814" y="5589"/>
                  </a:moveTo>
                  <a:lnTo>
                    <a:pt x="99046" y="0"/>
                  </a:lnTo>
                  <a:lnTo>
                    <a:pt x="81455" y="376"/>
                  </a:lnTo>
                  <a:lnTo>
                    <a:pt x="18720" y="13465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355311" y="2988160"/>
              <a:ext cx="128948" cy="277932"/>
            </a:xfrm>
            <a:custGeom>
              <a:avLst/>
              <a:gdLst/>
              <a:ahLst/>
              <a:cxnLst/>
              <a:rect l="0" t="0" r="0" b="0"/>
              <a:pathLst>
                <a:path w="128948" h="277932">
                  <a:moveTo>
                    <a:pt x="108150" y="138803"/>
                  </a:moveTo>
                  <a:lnTo>
                    <a:pt x="96971" y="122036"/>
                  </a:lnTo>
                  <a:lnTo>
                    <a:pt x="82125" y="110684"/>
                  </a:lnTo>
                  <a:lnTo>
                    <a:pt x="73252" y="106019"/>
                  </a:lnTo>
                  <a:lnTo>
                    <a:pt x="64997" y="105249"/>
                  </a:lnTo>
                  <a:lnTo>
                    <a:pt x="49587" y="110632"/>
                  </a:lnTo>
                  <a:lnTo>
                    <a:pt x="27757" y="126817"/>
                  </a:lnTo>
                  <a:lnTo>
                    <a:pt x="12060" y="152019"/>
                  </a:lnTo>
                  <a:lnTo>
                    <a:pt x="0" y="181714"/>
                  </a:lnTo>
                  <a:lnTo>
                    <a:pt x="196" y="218328"/>
                  </a:lnTo>
                  <a:lnTo>
                    <a:pt x="7663" y="253223"/>
                  </a:lnTo>
                  <a:lnTo>
                    <a:pt x="13083" y="261877"/>
                  </a:lnTo>
                  <a:lnTo>
                    <a:pt x="28463" y="274611"/>
                  </a:lnTo>
                  <a:lnTo>
                    <a:pt x="50117" y="277931"/>
                  </a:lnTo>
                  <a:lnTo>
                    <a:pt x="62442" y="277179"/>
                  </a:lnTo>
                  <a:lnTo>
                    <a:pt x="82376" y="266984"/>
                  </a:lnTo>
                  <a:lnTo>
                    <a:pt x="114237" y="231843"/>
                  </a:lnTo>
                  <a:lnTo>
                    <a:pt x="122554" y="208620"/>
                  </a:lnTo>
                  <a:lnTo>
                    <a:pt x="127892" y="155584"/>
                  </a:lnTo>
                  <a:lnTo>
                    <a:pt x="128947" y="100048"/>
                  </a:lnTo>
                  <a:lnTo>
                    <a:pt x="126036" y="47137"/>
                  </a:lnTo>
                  <a:lnTo>
                    <a:pt x="114542" y="2543"/>
                  </a:lnTo>
                  <a:lnTo>
                    <a:pt x="111242" y="0"/>
                  </a:lnTo>
                  <a:lnTo>
                    <a:pt x="107871" y="2984"/>
                  </a:lnTo>
                  <a:lnTo>
                    <a:pt x="104455" y="9653"/>
                  </a:lnTo>
                  <a:lnTo>
                    <a:pt x="95402" y="70164"/>
                  </a:lnTo>
                  <a:lnTo>
                    <a:pt x="91955" y="100108"/>
                  </a:lnTo>
                  <a:lnTo>
                    <a:pt x="102233" y="158924"/>
                  </a:lnTo>
                  <a:lnTo>
                    <a:pt x="118678" y="2019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570214" y="2933229"/>
              <a:ext cx="114346" cy="332178"/>
            </a:xfrm>
            <a:custGeom>
              <a:avLst/>
              <a:gdLst/>
              <a:ahLst/>
              <a:cxnLst/>
              <a:rect l="0" t="0" r="0" b="0"/>
              <a:pathLst>
                <a:path w="114346" h="332178">
                  <a:moveTo>
                    <a:pt x="93288" y="246377"/>
                  </a:moveTo>
                  <a:lnTo>
                    <a:pt x="73045" y="202414"/>
                  </a:lnTo>
                  <a:lnTo>
                    <a:pt x="64585" y="196011"/>
                  </a:lnTo>
                  <a:lnTo>
                    <a:pt x="42706" y="188897"/>
                  </a:lnTo>
                  <a:lnTo>
                    <a:pt x="32661" y="190510"/>
                  </a:lnTo>
                  <a:lnTo>
                    <a:pt x="15260" y="201660"/>
                  </a:lnTo>
                  <a:lnTo>
                    <a:pt x="5966" y="221433"/>
                  </a:lnTo>
                  <a:lnTo>
                    <a:pt x="0" y="272255"/>
                  </a:lnTo>
                  <a:lnTo>
                    <a:pt x="4556" y="307857"/>
                  </a:lnTo>
                  <a:lnTo>
                    <a:pt x="9567" y="316610"/>
                  </a:lnTo>
                  <a:lnTo>
                    <a:pt x="24493" y="329454"/>
                  </a:lnTo>
                  <a:lnTo>
                    <a:pt x="33387" y="332177"/>
                  </a:lnTo>
                  <a:lnTo>
                    <a:pt x="52627" y="332084"/>
                  </a:lnTo>
                  <a:lnTo>
                    <a:pt x="69757" y="321904"/>
                  </a:lnTo>
                  <a:lnTo>
                    <a:pt x="84000" y="305681"/>
                  </a:lnTo>
                  <a:lnTo>
                    <a:pt x="102675" y="263550"/>
                  </a:lnTo>
                  <a:lnTo>
                    <a:pt x="112040" y="210515"/>
                  </a:lnTo>
                  <a:lnTo>
                    <a:pt x="113890" y="147743"/>
                  </a:lnTo>
                  <a:lnTo>
                    <a:pt x="111136" y="89070"/>
                  </a:lnTo>
                  <a:lnTo>
                    <a:pt x="105262" y="32420"/>
                  </a:lnTo>
                  <a:lnTo>
                    <a:pt x="98220" y="10515"/>
                  </a:lnTo>
                  <a:lnTo>
                    <a:pt x="93067" y="1398"/>
                  </a:lnTo>
                  <a:lnTo>
                    <a:pt x="89631" y="0"/>
                  </a:lnTo>
                  <a:lnTo>
                    <a:pt x="87341" y="3746"/>
                  </a:lnTo>
                  <a:lnTo>
                    <a:pt x="83363" y="56065"/>
                  </a:lnTo>
                  <a:lnTo>
                    <a:pt x="85998" y="110042"/>
                  </a:lnTo>
                  <a:lnTo>
                    <a:pt x="97437" y="171353"/>
                  </a:lnTo>
                  <a:lnTo>
                    <a:pt x="111310" y="233262"/>
                  </a:lnTo>
                  <a:lnTo>
                    <a:pt x="114345" y="2463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021471" y="2926922"/>
              <a:ext cx="18887" cy="326384"/>
            </a:xfrm>
            <a:custGeom>
              <a:avLst/>
              <a:gdLst/>
              <a:ahLst/>
              <a:cxnLst/>
              <a:rect l="0" t="0" r="0" b="0"/>
              <a:pathLst>
                <a:path w="18887" h="326384">
                  <a:moveTo>
                    <a:pt x="0" y="0"/>
                  </a:moveTo>
                  <a:lnTo>
                    <a:pt x="0" y="54144"/>
                  </a:lnTo>
                  <a:lnTo>
                    <a:pt x="7236" y="116964"/>
                  </a:lnTo>
                  <a:lnTo>
                    <a:pt x="9878" y="177479"/>
                  </a:lnTo>
                  <a:lnTo>
                    <a:pt x="15989" y="234839"/>
                  </a:lnTo>
                  <a:lnTo>
                    <a:pt x="18886" y="294956"/>
                  </a:lnTo>
                  <a:lnTo>
                    <a:pt x="10529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926715" y="3097126"/>
              <a:ext cx="200042" cy="19310"/>
            </a:xfrm>
            <a:custGeom>
              <a:avLst/>
              <a:gdLst/>
              <a:ahLst/>
              <a:cxnLst/>
              <a:rect l="0" t="0" r="0" b="0"/>
              <a:pathLst>
                <a:path w="200042" h="19310">
                  <a:moveTo>
                    <a:pt x="200041" y="19309"/>
                  </a:moveTo>
                  <a:lnTo>
                    <a:pt x="188863" y="8130"/>
                  </a:lnTo>
                  <a:lnTo>
                    <a:pt x="170896" y="2642"/>
                  </a:lnTo>
                  <a:lnTo>
                    <a:pt x="108899" y="0"/>
                  </a:lnTo>
                  <a:lnTo>
                    <a:pt x="53118" y="12982"/>
                  </a:lnTo>
                  <a:lnTo>
                    <a:pt x="0" y="193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137285" y="2853222"/>
              <a:ext cx="294798" cy="315288"/>
            </a:xfrm>
            <a:custGeom>
              <a:avLst/>
              <a:gdLst/>
              <a:ahLst/>
              <a:cxnLst/>
              <a:rect l="0" t="0" r="0" b="0"/>
              <a:pathLst>
                <a:path w="294798" h="315288">
                  <a:moveTo>
                    <a:pt x="0" y="0"/>
                  </a:moveTo>
                  <a:lnTo>
                    <a:pt x="5589" y="58617"/>
                  </a:lnTo>
                  <a:lnTo>
                    <a:pt x="16788" y="112791"/>
                  </a:lnTo>
                  <a:lnTo>
                    <a:pt x="23333" y="168552"/>
                  </a:lnTo>
                  <a:lnTo>
                    <a:pt x="29955" y="224627"/>
                  </a:lnTo>
                  <a:lnTo>
                    <a:pt x="39704" y="286468"/>
                  </a:lnTo>
                  <a:lnTo>
                    <a:pt x="39873" y="305134"/>
                  </a:lnTo>
                  <a:lnTo>
                    <a:pt x="38280" y="305198"/>
                  </a:lnTo>
                  <a:lnTo>
                    <a:pt x="36048" y="301732"/>
                  </a:lnTo>
                  <a:lnTo>
                    <a:pt x="32173" y="241567"/>
                  </a:lnTo>
                  <a:lnTo>
                    <a:pt x="34186" y="216158"/>
                  </a:lnTo>
                  <a:lnTo>
                    <a:pt x="42879" y="197066"/>
                  </a:lnTo>
                  <a:lnTo>
                    <a:pt x="49643" y="192209"/>
                  </a:lnTo>
                  <a:lnTo>
                    <a:pt x="57662" y="190140"/>
                  </a:lnTo>
                  <a:lnTo>
                    <a:pt x="66517" y="189931"/>
                  </a:lnTo>
                  <a:lnTo>
                    <a:pt x="82595" y="195938"/>
                  </a:lnTo>
                  <a:lnTo>
                    <a:pt x="90158" y="200816"/>
                  </a:lnTo>
                  <a:lnTo>
                    <a:pt x="101681" y="218713"/>
                  </a:lnTo>
                  <a:lnTo>
                    <a:pt x="121187" y="281833"/>
                  </a:lnTo>
                  <a:lnTo>
                    <a:pt x="125984" y="315003"/>
                  </a:lnTo>
                  <a:lnTo>
                    <a:pt x="128443" y="315287"/>
                  </a:lnTo>
                  <a:lnTo>
                    <a:pt x="186222" y="256001"/>
                  </a:lnTo>
                  <a:lnTo>
                    <a:pt x="242790" y="214063"/>
                  </a:lnTo>
                  <a:lnTo>
                    <a:pt x="268340" y="193018"/>
                  </a:lnTo>
                  <a:lnTo>
                    <a:pt x="285138" y="166375"/>
                  </a:lnTo>
                  <a:lnTo>
                    <a:pt x="286018" y="157710"/>
                  </a:lnTo>
                  <a:lnTo>
                    <a:pt x="280757" y="141844"/>
                  </a:lnTo>
                  <a:lnTo>
                    <a:pt x="264641" y="119757"/>
                  </a:lnTo>
                  <a:lnTo>
                    <a:pt x="257146" y="116103"/>
                  </a:lnTo>
                  <a:lnTo>
                    <a:pt x="239459" y="115162"/>
                  </a:lnTo>
                  <a:lnTo>
                    <a:pt x="223019" y="121764"/>
                  </a:lnTo>
                  <a:lnTo>
                    <a:pt x="193402" y="145065"/>
                  </a:lnTo>
                  <a:lnTo>
                    <a:pt x="172078" y="170884"/>
                  </a:lnTo>
                  <a:lnTo>
                    <a:pt x="164216" y="193712"/>
                  </a:lnTo>
                  <a:lnTo>
                    <a:pt x="161892" y="218286"/>
                  </a:lnTo>
                  <a:lnTo>
                    <a:pt x="164758" y="240905"/>
                  </a:lnTo>
                  <a:lnTo>
                    <a:pt x="169500" y="249511"/>
                  </a:lnTo>
                  <a:lnTo>
                    <a:pt x="214878" y="287101"/>
                  </a:lnTo>
                  <a:lnTo>
                    <a:pt x="233541" y="296446"/>
                  </a:lnTo>
                  <a:lnTo>
                    <a:pt x="294797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621595" y="2963725"/>
              <a:ext cx="147400" cy="205286"/>
            </a:xfrm>
            <a:custGeom>
              <a:avLst/>
              <a:gdLst/>
              <a:ahLst/>
              <a:cxnLst/>
              <a:rect l="0" t="0" r="0" b="0"/>
              <a:pathLst>
                <a:path w="147400" h="205286">
                  <a:moveTo>
                    <a:pt x="0" y="47425"/>
                  </a:moveTo>
                  <a:lnTo>
                    <a:pt x="11179" y="58603"/>
                  </a:lnTo>
                  <a:lnTo>
                    <a:pt x="16667" y="76570"/>
                  </a:lnTo>
                  <a:lnTo>
                    <a:pt x="21649" y="138567"/>
                  </a:lnTo>
                  <a:lnTo>
                    <a:pt x="30046" y="199937"/>
                  </a:lnTo>
                  <a:lnTo>
                    <a:pt x="29389" y="205252"/>
                  </a:lnTo>
                  <a:lnTo>
                    <a:pt x="27782" y="205285"/>
                  </a:lnTo>
                  <a:lnTo>
                    <a:pt x="16796" y="180123"/>
                  </a:lnTo>
                  <a:lnTo>
                    <a:pt x="8235" y="122770"/>
                  </a:lnTo>
                  <a:lnTo>
                    <a:pt x="4830" y="100799"/>
                  </a:lnTo>
                  <a:lnTo>
                    <a:pt x="9547" y="41932"/>
                  </a:lnTo>
                  <a:lnTo>
                    <a:pt x="16332" y="21197"/>
                  </a:lnTo>
                  <a:lnTo>
                    <a:pt x="21416" y="12392"/>
                  </a:lnTo>
                  <a:lnTo>
                    <a:pt x="29486" y="6522"/>
                  </a:lnTo>
                  <a:lnTo>
                    <a:pt x="50929" y="0"/>
                  </a:lnTo>
                  <a:lnTo>
                    <a:pt x="60859" y="601"/>
                  </a:lnTo>
                  <a:lnTo>
                    <a:pt x="78131" y="7507"/>
                  </a:lnTo>
                  <a:lnTo>
                    <a:pt x="101009" y="24549"/>
                  </a:lnTo>
                  <a:lnTo>
                    <a:pt x="117016" y="50005"/>
                  </a:lnTo>
                  <a:lnTo>
                    <a:pt x="140178" y="110822"/>
                  </a:lnTo>
                  <a:lnTo>
                    <a:pt x="147399" y="1527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821637" y="2947979"/>
              <a:ext cx="115814" cy="189604"/>
            </a:xfrm>
            <a:custGeom>
              <a:avLst/>
              <a:gdLst/>
              <a:ahLst/>
              <a:cxnLst/>
              <a:rect l="0" t="0" r="0" b="0"/>
              <a:pathLst>
                <a:path w="115814" h="189604">
                  <a:moveTo>
                    <a:pt x="0" y="21057"/>
                  </a:moveTo>
                  <a:lnTo>
                    <a:pt x="0" y="69987"/>
                  </a:lnTo>
                  <a:lnTo>
                    <a:pt x="5589" y="123529"/>
                  </a:lnTo>
                  <a:lnTo>
                    <a:pt x="19128" y="166730"/>
                  </a:lnTo>
                  <a:lnTo>
                    <a:pt x="30338" y="183677"/>
                  </a:lnTo>
                  <a:lnTo>
                    <a:pt x="37773" y="187962"/>
                  </a:lnTo>
                  <a:lnTo>
                    <a:pt x="55392" y="189603"/>
                  </a:lnTo>
                  <a:lnTo>
                    <a:pt x="71802" y="183314"/>
                  </a:lnTo>
                  <a:lnTo>
                    <a:pt x="79453" y="178361"/>
                  </a:lnTo>
                  <a:lnTo>
                    <a:pt x="91075" y="163500"/>
                  </a:lnTo>
                  <a:lnTo>
                    <a:pt x="108067" y="125363"/>
                  </a:lnTo>
                  <a:lnTo>
                    <a:pt x="114793" y="62118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011150" y="2904715"/>
              <a:ext cx="369102" cy="205600"/>
            </a:xfrm>
            <a:custGeom>
              <a:avLst/>
              <a:gdLst/>
              <a:ahLst/>
              <a:cxnLst/>
              <a:rect l="0" t="0" r="0" b="0"/>
              <a:pathLst>
                <a:path w="369102" h="205600">
                  <a:moveTo>
                    <a:pt x="0" y="85378"/>
                  </a:moveTo>
                  <a:lnTo>
                    <a:pt x="3119" y="134309"/>
                  </a:lnTo>
                  <a:lnTo>
                    <a:pt x="11453" y="182154"/>
                  </a:lnTo>
                  <a:lnTo>
                    <a:pt x="16788" y="205599"/>
                  </a:lnTo>
                  <a:lnTo>
                    <a:pt x="18211" y="205299"/>
                  </a:lnTo>
                  <a:lnTo>
                    <a:pt x="19160" y="200421"/>
                  </a:lnTo>
                  <a:lnTo>
                    <a:pt x="11825" y="141968"/>
                  </a:lnTo>
                  <a:lnTo>
                    <a:pt x="10913" y="102015"/>
                  </a:lnTo>
                  <a:lnTo>
                    <a:pt x="16938" y="80684"/>
                  </a:lnTo>
                  <a:lnTo>
                    <a:pt x="21821" y="71720"/>
                  </a:lnTo>
                  <a:lnTo>
                    <a:pt x="28585" y="68084"/>
                  </a:lnTo>
                  <a:lnTo>
                    <a:pt x="36604" y="68000"/>
                  </a:lnTo>
                  <a:lnTo>
                    <a:pt x="45460" y="70283"/>
                  </a:lnTo>
                  <a:lnTo>
                    <a:pt x="52533" y="76484"/>
                  </a:lnTo>
                  <a:lnTo>
                    <a:pt x="81859" y="121887"/>
                  </a:lnTo>
                  <a:lnTo>
                    <a:pt x="87328" y="123755"/>
                  </a:lnTo>
                  <a:lnTo>
                    <a:pt x="92144" y="121491"/>
                  </a:lnTo>
                  <a:lnTo>
                    <a:pt x="96524" y="116472"/>
                  </a:lnTo>
                  <a:lnTo>
                    <a:pt x="110370" y="56732"/>
                  </a:lnTo>
                  <a:lnTo>
                    <a:pt x="115694" y="45224"/>
                  </a:lnTo>
                  <a:lnTo>
                    <a:pt x="123923" y="38721"/>
                  </a:lnTo>
                  <a:lnTo>
                    <a:pt x="145544" y="34616"/>
                  </a:lnTo>
                  <a:lnTo>
                    <a:pt x="154351" y="37499"/>
                  </a:lnTo>
                  <a:lnTo>
                    <a:pt x="161392" y="42930"/>
                  </a:lnTo>
                  <a:lnTo>
                    <a:pt x="186688" y="82452"/>
                  </a:lnTo>
                  <a:lnTo>
                    <a:pt x="198573" y="134150"/>
                  </a:lnTo>
                  <a:lnTo>
                    <a:pt x="204458" y="157357"/>
                  </a:lnTo>
                  <a:lnTo>
                    <a:pt x="207665" y="161440"/>
                  </a:lnTo>
                  <a:lnTo>
                    <a:pt x="210973" y="160652"/>
                  </a:lnTo>
                  <a:lnTo>
                    <a:pt x="230277" y="139761"/>
                  </a:lnTo>
                  <a:lnTo>
                    <a:pt x="285075" y="108326"/>
                  </a:lnTo>
                  <a:lnTo>
                    <a:pt x="341922" y="67688"/>
                  </a:lnTo>
                  <a:lnTo>
                    <a:pt x="364393" y="46731"/>
                  </a:lnTo>
                  <a:lnTo>
                    <a:pt x="368101" y="38557"/>
                  </a:lnTo>
                  <a:lnTo>
                    <a:pt x="369101" y="20115"/>
                  </a:lnTo>
                  <a:lnTo>
                    <a:pt x="365390" y="12623"/>
                  </a:lnTo>
                  <a:lnTo>
                    <a:pt x="351909" y="1180"/>
                  </a:lnTo>
                  <a:lnTo>
                    <a:pt x="344570" y="0"/>
                  </a:lnTo>
                  <a:lnTo>
                    <a:pt x="337338" y="1553"/>
                  </a:lnTo>
                  <a:lnTo>
                    <a:pt x="294637" y="27156"/>
                  </a:lnTo>
                  <a:lnTo>
                    <a:pt x="272394" y="48370"/>
                  </a:lnTo>
                  <a:lnTo>
                    <a:pt x="262224" y="66590"/>
                  </a:lnTo>
                  <a:lnTo>
                    <a:pt x="260044" y="86386"/>
                  </a:lnTo>
                  <a:lnTo>
                    <a:pt x="268176" y="127691"/>
                  </a:lnTo>
                  <a:lnTo>
                    <a:pt x="283270" y="153547"/>
                  </a:lnTo>
                  <a:lnTo>
                    <a:pt x="308162" y="180905"/>
                  </a:lnTo>
                  <a:lnTo>
                    <a:pt x="326383" y="1906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421761" y="2932123"/>
              <a:ext cx="84229" cy="166584"/>
            </a:xfrm>
            <a:custGeom>
              <a:avLst/>
              <a:gdLst/>
              <a:ahLst/>
              <a:cxnLst/>
              <a:rect l="0" t="0" r="0" b="0"/>
              <a:pathLst>
                <a:path w="84229" h="166584">
                  <a:moveTo>
                    <a:pt x="0" y="47441"/>
                  </a:moveTo>
                  <a:lnTo>
                    <a:pt x="17959" y="108552"/>
                  </a:lnTo>
                  <a:lnTo>
                    <a:pt x="36301" y="166583"/>
                  </a:lnTo>
                  <a:lnTo>
                    <a:pt x="17184" y="109510"/>
                  </a:lnTo>
                  <a:lnTo>
                    <a:pt x="3072" y="54705"/>
                  </a:lnTo>
                  <a:lnTo>
                    <a:pt x="2048" y="41755"/>
                  </a:lnTo>
                  <a:lnTo>
                    <a:pt x="7150" y="21128"/>
                  </a:lnTo>
                  <a:lnTo>
                    <a:pt x="11786" y="12351"/>
                  </a:lnTo>
                  <a:lnTo>
                    <a:pt x="19556" y="6501"/>
                  </a:lnTo>
                  <a:lnTo>
                    <a:pt x="40667" y="0"/>
                  </a:lnTo>
                  <a:lnTo>
                    <a:pt x="59408" y="230"/>
                  </a:lnTo>
                  <a:lnTo>
                    <a:pt x="84228" y="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544249" y="2968325"/>
              <a:ext cx="151254" cy="148111"/>
            </a:xfrm>
            <a:custGeom>
              <a:avLst/>
              <a:gdLst/>
              <a:ahLst/>
              <a:cxnLst/>
              <a:rect l="0" t="0" r="0" b="0"/>
              <a:pathLst>
                <a:path w="151254" h="148111">
                  <a:moveTo>
                    <a:pt x="77554" y="42825"/>
                  </a:moveTo>
                  <a:lnTo>
                    <a:pt x="67978" y="18778"/>
                  </a:lnTo>
                  <a:lnTo>
                    <a:pt x="57311" y="4452"/>
                  </a:lnTo>
                  <a:lnTo>
                    <a:pt x="50020" y="865"/>
                  </a:lnTo>
                  <a:lnTo>
                    <a:pt x="32561" y="0"/>
                  </a:lnTo>
                  <a:lnTo>
                    <a:pt x="25332" y="3746"/>
                  </a:lnTo>
                  <a:lnTo>
                    <a:pt x="14180" y="17268"/>
                  </a:lnTo>
                  <a:lnTo>
                    <a:pt x="1324" y="44611"/>
                  </a:lnTo>
                  <a:lnTo>
                    <a:pt x="0" y="64676"/>
                  </a:lnTo>
                  <a:lnTo>
                    <a:pt x="8682" y="106153"/>
                  </a:lnTo>
                  <a:lnTo>
                    <a:pt x="15262" y="113120"/>
                  </a:lnTo>
                  <a:lnTo>
                    <a:pt x="35051" y="120860"/>
                  </a:lnTo>
                  <a:lnTo>
                    <a:pt x="44539" y="120585"/>
                  </a:lnTo>
                  <a:lnTo>
                    <a:pt x="61321" y="114040"/>
                  </a:lnTo>
                  <a:lnTo>
                    <a:pt x="73459" y="100212"/>
                  </a:lnTo>
                  <a:lnTo>
                    <a:pt x="78333" y="91612"/>
                  </a:lnTo>
                  <a:lnTo>
                    <a:pt x="80630" y="69577"/>
                  </a:lnTo>
                  <a:lnTo>
                    <a:pt x="80091" y="52375"/>
                  </a:lnTo>
                  <a:lnTo>
                    <a:pt x="81585" y="52701"/>
                  </a:lnTo>
                  <a:lnTo>
                    <a:pt x="123745" y="116151"/>
                  </a:lnTo>
                  <a:lnTo>
                    <a:pt x="151253" y="1481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758673" y="2790051"/>
              <a:ext cx="31587" cy="284271"/>
            </a:xfrm>
            <a:custGeom>
              <a:avLst/>
              <a:gdLst/>
              <a:ahLst/>
              <a:cxnLst/>
              <a:rect l="0" t="0" r="0" b="0"/>
              <a:pathLst>
                <a:path w="31587" h="284271">
                  <a:moveTo>
                    <a:pt x="0" y="0"/>
                  </a:moveTo>
                  <a:lnTo>
                    <a:pt x="5589" y="62093"/>
                  </a:lnTo>
                  <a:lnTo>
                    <a:pt x="10723" y="120714"/>
                  </a:lnTo>
                  <a:lnTo>
                    <a:pt x="18669" y="178566"/>
                  </a:lnTo>
                  <a:lnTo>
                    <a:pt x="26175" y="235054"/>
                  </a:lnTo>
                  <a:lnTo>
                    <a:pt x="31586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674445" y="2876475"/>
              <a:ext cx="189514" cy="18862"/>
            </a:xfrm>
            <a:custGeom>
              <a:avLst/>
              <a:gdLst/>
              <a:ahLst/>
              <a:cxnLst/>
              <a:rect l="0" t="0" r="0" b="0"/>
              <a:pathLst>
                <a:path w="189514" h="18862">
                  <a:moveTo>
                    <a:pt x="189513" y="8333"/>
                  </a:moveTo>
                  <a:lnTo>
                    <a:pt x="152035" y="0"/>
                  </a:lnTo>
                  <a:lnTo>
                    <a:pt x="117187" y="1574"/>
                  </a:lnTo>
                  <a:lnTo>
                    <a:pt x="56117" y="8613"/>
                  </a:lnTo>
                  <a:lnTo>
                    <a:pt x="0" y="188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881787" y="2913449"/>
              <a:ext cx="124897" cy="132352"/>
            </a:xfrm>
            <a:custGeom>
              <a:avLst/>
              <a:gdLst/>
              <a:ahLst/>
              <a:cxnLst/>
              <a:rect l="0" t="0" r="0" b="0"/>
              <a:pathLst>
                <a:path w="124897" h="132352">
                  <a:moveTo>
                    <a:pt x="97985" y="24001"/>
                  </a:moveTo>
                  <a:lnTo>
                    <a:pt x="80004" y="8360"/>
                  </a:lnTo>
                  <a:lnTo>
                    <a:pt x="63087" y="282"/>
                  </a:lnTo>
                  <a:lnTo>
                    <a:pt x="54833" y="0"/>
                  </a:lnTo>
                  <a:lnTo>
                    <a:pt x="39422" y="5925"/>
                  </a:lnTo>
                  <a:lnTo>
                    <a:pt x="17592" y="22415"/>
                  </a:lnTo>
                  <a:lnTo>
                    <a:pt x="6492" y="41624"/>
                  </a:lnTo>
                  <a:lnTo>
                    <a:pt x="0" y="64589"/>
                  </a:lnTo>
                  <a:lnTo>
                    <a:pt x="1013" y="86494"/>
                  </a:lnTo>
                  <a:lnTo>
                    <a:pt x="8483" y="104808"/>
                  </a:lnTo>
                  <a:lnTo>
                    <a:pt x="13750" y="112968"/>
                  </a:lnTo>
                  <a:lnTo>
                    <a:pt x="32081" y="125153"/>
                  </a:lnTo>
                  <a:lnTo>
                    <a:pt x="43521" y="130041"/>
                  </a:lnTo>
                  <a:lnTo>
                    <a:pt x="68709" y="132351"/>
                  </a:lnTo>
                  <a:lnTo>
                    <a:pt x="81977" y="131330"/>
                  </a:lnTo>
                  <a:lnTo>
                    <a:pt x="102958" y="120836"/>
                  </a:lnTo>
                  <a:lnTo>
                    <a:pt x="111829" y="113124"/>
                  </a:lnTo>
                  <a:lnTo>
                    <a:pt x="121685" y="92077"/>
                  </a:lnTo>
                  <a:lnTo>
                    <a:pt x="124896" y="68295"/>
                  </a:lnTo>
                  <a:lnTo>
                    <a:pt x="122424" y="46027"/>
                  </a:lnTo>
                  <a:lnTo>
                    <a:pt x="114305" y="30671"/>
                  </a:lnTo>
                  <a:lnTo>
                    <a:pt x="97985" y="134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053471" y="2903603"/>
              <a:ext cx="115815" cy="149987"/>
            </a:xfrm>
            <a:custGeom>
              <a:avLst/>
              <a:gdLst/>
              <a:ahLst/>
              <a:cxnLst/>
              <a:rect l="0" t="0" r="0" b="0"/>
              <a:pathLst>
                <a:path w="115815" h="149987">
                  <a:moveTo>
                    <a:pt x="0" y="33847"/>
                  </a:moveTo>
                  <a:lnTo>
                    <a:pt x="25194" y="87722"/>
                  </a:lnTo>
                  <a:lnTo>
                    <a:pt x="46541" y="149986"/>
                  </a:lnTo>
                  <a:lnTo>
                    <a:pt x="46235" y="149878"/>
                  </a:lnTo>
                  <a:lnTo>
                    <a:pt x="22112" y="95798"/>
                  </a:lnTo>
                  <a:lnTo>
                    <a:pt x="13960" y="59482"/>
                  </a:lnTo>
                  <a:lnTo>
                    <a:pt x="18293" y="35882"/>
                  </a:lnTo>
                  <a:lnTo>
                    <a:pt x="22724" y="24675"/>
                  </a:lnTo>
                  <a:lnTo>
                    <a:pt x="37006" y="9104"/>
                  </a:lnTo>
                  <a:lnTo>
                    <a:pt x="45728" y="3314"/>
                  </a:lnTo>
                  <a:lnTo>
                    <a:pt x="67897" y="0"/>
                  </a:lnTo>
                  <a:lnTo>
                    <a:pt x="115814" y="22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546297" y="3736748"/>
            <a:ext cx="3486118" cy="635972"/>
            <a:chOff x="546297" y="3736748"/>
            <a:chExt cx="3486118" cy="635972"/>
          </a:xfrm>
        </p:grpSpPr>
        <p:sp>
          <p:nvSpPr>
            <p:cNvPr id="110" name="Freeform 109"/>
            <p:cNvSpPr/>
            <p:nvPr/>
          </p:nvSpPr>
          <p:spPr>
            <a:xfrm>
              <a:off x="546297" y="3916601"/>
              <a:ext cx="207488" cy="362196"/>
            </a:xfrm>
            <a:custGeom>
              <a:avLst/>
              <a:gdLst/>
              <a:ahLst/>
              <a:cxnLst/>
              <a:rect l="0" t="0" r="0" b="0"/>
              <a:pathLst>
                <a:path w="207488" h="362196">
                  <a:moveTo>
                    <a:pt x="95941" y="0"/>
                  </a:moveTo>
                  <a:lnTo>
                    <a:pt x="53279" y="54114"/>
                  </a:lnTo>
                  <a:lnTo>
                    <a:pt x="4662" y="111774"/>
                  </a:lnTo>
                  <a:lnTo>
                    <a:pt x="1163" y="111950"/>
                  </a:lnTo>
                  <a:lnTo>
                    <a:pt x="0" y="107389"/>
                  </a:lnTo>
                  <a:lnTo>
                    <a:pt x="395" y="99668"/>
                  </a:lnTo>
                  <a:lnTo>
                    <a:pt x="10192" y="81732"/>
                  </a:lnTo>
                  <a:lnTo>
                    <a:pt x="26245" y="64401"/>
                  </a:lnTo>
                  <a:lnTo>
                    <a:pt x="75411" y="39690"/>
                  </a:lnTo>
                  <a:lnTo>
                    <a:pt x="112215" y="33987"/>
                  </a:lnTo>
                  <a:lnTo>
                    <a:pt x="132809" y="38892"/>
                  </a:lnTo>
                  <a:lnTo>
                    <a:pt x="141577" y="43475"/>
                  </a:lnTo>
                  <a:lnTo>
                    <a:pt x="154438" y="57926"/>
                  </a:lnTo>
                  <a:lnTo>
                    <a:pt x="159505" y="66694"/>
                  </a:lnTo>
                  <a:lnTo>
                    <a:pt x="160544" y="76048"/>
                  </a:lnTo>
                  <a:lnTo>
                    <a:pt x="155459" y="95800"/>
                  </a:lnTo>
                  <a:lnTo>
                    <a:pt x="133131" y="128671"/>
                  </a:lnTo>
                  <a:lnTo>
                    <a:pt x="111899" y="149389"/>
                  </a:lnTo>
                  <a:lnTo>
                    <a:pt x="93675" y="159202"/>
                  </a:lnTo>
                  <a:lnTo>
                    <a:pt x="89751" y="159947"/>
                  </a:lnTo>
                  <a:lnTo>
                    <a:pt x="89474" y="158103"/>
                  </a:lnTo>
                  <a:lnTo>
                    <a:pt x="91630" y="154535"/>
                  </a:lnTo>
                  <a:lnTo>
                    <a:pt x="97746" y="153326"/>
                  </a:lnTo>
                  <a:lnTo>
                    <a:pt x="117020" y="155102"/>
                  </a:lnTo>
                  <a:lnTo>
                    <a:pt x="134945" y="162911"/>
                  </a:lnTo>
                  <a:lnTo>
                    <a:pt x="179976" y="194848"/>
                  </a:lnTo>
                  <a:lnTo>
                    <a:pt x="196071" y="212941"/>
                  </a:lnTo>
                  <a:lnTo>
                    <a:pt x="204784" y="235800"/>
                  </a:lnTo>
                  <a:lnTo>
                    <a:pt x="207487" y="260388"/>
                  </a:lnTo>
                  <a:lnTo>
                    <a:pt x="204788" y="283014"/>
                  </a:lnTo>
                  <a:lnTo>
                    <a:pt x="193450" y="301649"/>
                  </a:lnTo>
                  <a:lnTo>
                    <a:pt x="154795" y="338767"/>
                  </a:lnTo>
                  <a:lnTo>
                    <a:pt x="123908" y="352929"/>
                  </a:lnTo>
                  <a:lnTo>
                    <a:pt x="81091" y="362195"/>
                  </a:lnTo>
                  <a:lnTo>
                    <a:pt x="47477" y="358571"/>
                  </a:lnTo>
                  <a:lnTo>
                    <a:pt x="22241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21222" y="424298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052849" y="3948186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9065" y="58617"/>
                  </a:lnTo>
                  <a:lnTo>
                    <a:pt x="16305" y="113961"/>
                  </a:lnTo>
                  <a:lnTo>
                    <a:pt x="12760" y="162968"/>
                  </a:lnTo>
                  <a:lnTo>
                    <a:pt x="12360" y="213363"/>
                  </a:lnTo>
                  <a:lnTo>
                    <a:pt x="18993" y="272906"/>
                  </a:lnTo>
                  <a:lnTo>
                    <a:pt x="20445" y="309369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083649" y="3958715"/>
              <a:ext cx="127129" cy="284270"/>
            </a:xfrm>
            <a:custGeom>
              <a:avLst/>
              <a:gdLst/>
              <a:ahLst/>
              <a:cxnLst/>
              <a:rect l="0" t="0" r="0" b="0"/>
              <a:pathLst>
                <a:path w="127129" h="284270">
                  <a:moveTo>
                    <a:pt x="106071" y="0"/>
                  </a:moveTo>
                  <a:lnTo>
                    <a:pt x="85827" y="43963"/>
                  </a:lnTo>
                  <a:lnTo>
                    <a:pt x="39233" y="99133"/>
                  </a:lnTo>
                  <a:lnTo>
                    <a:pt x="4275" y="142386"/>
                  </a:lnTo>
                  <a:lnTo>
                    <a:pt x="772" y="151076"/>
                  </a:lnTo>
                  <a:lnTo>
                    <a:pt x="0" y="170090"/>
                  </a:lnTo>
                  <a:lnTo>
                    <a:pt x="6676" y="187119"/>
                  </a:lnTo>
                  <a:lnTo>
                    <a:pt x="18611" y="202487"/>
                  </a:lnTo>
                  <a:lnTo>
                    <a:pt x="73956" y="245571"/>
                  </a:lnTo>
                  <a:lnTo>
                    <a:pt x="127128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183146" y="4038796"/>
              <a:ext cx="136373" cy="172604"/>
            </a:xfrm>
            <a:custGeom>
              <a:avLst/>
              <a:gdLst/>
              <a:ahLst/>
              <a:cxnLst/>
              <a:rect l="0" t="0" r="0" b="0"/>
              <a:pathLst>
                <a:path w="136373" h="172604">
                  <a:moveTo>
                    <a:pt x="17102" y="88375"/>
                  </a:moveTo>
                  <a:lnTo>
                    <a:pt x="66033" y="88375"/>
                  </a:lnTo>
                  <a:lnTo>
                    <a:pt x="95001" y="86035"/>
                  </a:lnTo>
                  <a:lnTo>
                    <a:pt x="119574" y="77196"/>
                  </a:lnTo>
                  <a:lnTo>
                    <a:pt x="127531" y="69224"/>
                  </a:lnTo>
                  <a:lnTo>
                    <a:pt x="136372" y="47888"/>
                  </a:lnTo>
                  <a:lnTo>
                    <a:pt x="134062" y="25927"/>
                  </a:lnTo>
                  <a:lnTo>
                    <a:pt x="130170" y="15157"/>
                  </a:lnTo>
                  <a:lnTo>
                    <a:pt x="122897" y="7978"/>
                  </a:lnTo>
                  <a:lnTo>
                    <a:pt x="102336" y="0"/>
                  </a:lnTo>
                  <a:lnTo>
                    <a:pt x="92642" y="212"/>
                  </a:lnTo>
                  <a:lnTo>
                    <a:pt x="75632" y="6687"/>
                  </a:lnTo>
                  <a:lnTo>
                    <a:pt x="17195" y="57025"/>
                  </a:lnTo>
                  <a:lnTo>
                    <a:pt x="10145" y="63965"/>
                  </a:lnTo>
                  <a:lnTo>
                    <a:pt x="2312" y="84155"/>
                  </a:lnTo>
                  <a:lnTo>
                    <a:pt x="0" y="107556"/>
                  </a:lnTo>
                  <a:lnTo>
                    <a:pt x="2872" y="129655"/>
                  </a:lnTo>
                  <a:lnTo>
                    <a:pt x="14287" y="148056"/>
                  </a:lnTo>
                  <a:lnTo>
                    <a:pt x="22245" y="156238"/>
                  </a:lnTo>
                  <a:lnTo>
                    <a:pt x="43564" y="165329"/>
                  </a:lnTo>
                  <a:lnTo>
                    <a:pt x="80273" y="1726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364762" y="4064017"/>
              <a:ext cx="124080" cy="150484"/>
            </a:xfrm>
            <a:custGeom>
              <a:avLst/>
              <a:gdLst/>
              <a:ahLst/>
              <a:cxnLst/>
              <a:rect l="0" t="0" r="0" b="0"/>
              <a:pathLst>
                <a:path w="124080" h="150484">
                  <a:moveTo>
                    <a:pt x="24999" y="84211"/>
                  </a:moveTo>
                  <a:lnTo>
                    <a:pt x="67691" y="81091"/>
                  </a:lnTo>
                  <a:lnTo>
                    <a:pt x="98870" y="69638"/>
                  </a:lnTo>
                  <a:lnTo>
                    <a:pt x="109341" y="63967"/>
                  </a:lnTo>
                  <a:lnTo>
                    <a:pt x="116322" y="55507"/>
                  </a:lnTo>
                  <a:lnTo>
                    <a:pt x="124079" y="33629"/>
                  </a:lnTo>
                  <a:lnTo>
                    <a:pt x="122638" y="23583"/>
                  </a:lnTo>
                  <a:lnTo>
                    <a:pt x="111678" y="6183"/>
                  </a:lnTo>
                  <a:lnTo>
                    <a:pt x="103842" y="1776"/>
                  </a:lnTo>
                  <a:lnTo>
                    <a:pt x="85777" y="0"/>
                  </a:lnTo>
                  <a:lnTo>
                    <a:pt x="55875" y="5577"/>
                  </a:lnTo>
                  <a:lnTo>
                    <a:pt x="30378" y="20228"/>
                  </a:lnTo>
                  <a:lnTo>
                    <a:pt x="18421" y="35887"/>
                  </a:lnTo>
                  <a:lnTo>
                    <a:pt x="1213" y="74535"/>
                  </a:lnTo>
                  <a:lnTo>
                    <a:pt x="0" y="95119"/>
                  </a:lnTo>
                  <a:lnTo>
                    <a:pt x="1314" y="105521"/>
                  </a:lnTo>
                  <a:lnTo>
                    <a:pt x="12133" y="123318"/>
                  </a:lnTo>
                  <a:lnTo>
                    <a:pt x="28639" y="137856"/>
                  </a:lnTo>
                  <a:lnTo>
                    <a:pt x="47674" y="148218"/>
                  </a:lnTo>
                  <a:lnTo>
                    <a:pt x="67832" y="150483"/>
                  </a:lnTo>
                  <a:lnTo>
                    <a:pt x="98699" y="1473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543009" y="4052576"/>
              <a:ext cx="97950" cy="320144"/>
            </a:xfrm>
            <a:custGeom>
              <a:avLst/>
              <a:gdLst/>
              <a:ahLst/>
              <a:cxnLst/>
              <a:rect l="0" t="0" r="0" b="0"/>
              <a:pathLst>
                <a:path w="97950" h="320144">
                  <a:moveTo>
                    <a:pt x="25737" y="106180"/>
                  </a:moveTo>
                  <a:lnTo>
                    <a:pt x="28856" y="160324"/>
                  </a:lnTo>
                  <a:lnTo>
                    <a:pt x="40391" y="215271"/>
                  </a:lnTo>
                  <a:lnTo>
                    <a:pt x="57403" y="273751"/>
                  </a:lnTo>
                  <a:lnTo>
                    <a:pt x="72541" y="320143"/>
                  </a:lnTo>
                  <a:lnTo>
                    <a:pt x="53448" y="263007"/>
                  </a:lnTo>
                  <a:lnTo>
                    <a:pt x="36217" y="208201"/>
                  </a:lnTo>
                  <a:lnTo>
                    <a:pt x="18711" y="148081"/>
                  </a:lnTo>
                  <a:lnTo>
                    <a:pt x="4678" y="91797"/>
                  </a:lnTo>
                  <a:lnTo>
                    <a:pt x="0" y="60013"/>
                  </a:lnTo>
                  <a:lnTo>
                    <a:pt x="1820" y="30289"/>
                  </a:lnTo>
                  <a:lnTo>
                    <a:pt x="6283" y="19321"/>
                  </a:lnTo>
                  <a:lnTo>
                    <a:pt x="20600" y="4015"/>
                  </a:lnTo>
                  <a:lnTo>
                    <a:pt x="29331" y="635"/>
                  </a:lnTo>
                  <a:lnTo>
                    <a:pt x="48391" y="0"/>
                  </a:lnTo>
                  <a:lnTo>
                    <a:pt x="57217" y="3808"/>
                  </a:lnTo>
                  <a:lnTo>
                    <a:pt x="95451" y="39190"/>
                  </a:lnTo>
                  <a:lnTo>
                    <a:pt x="97949" y="47482"/>
                  </a:lnTo>
                  <a:lnTo>
                    <a:pt x="94486" y="66054"/>
                  </a:lnTo>
                  <a:lnTo>
                    <a:pt x="87947" y="72411"/>
                  </a:lnTo>
                  <a:lnTo>
                    <a:pt x="46794" y="851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905658" y="3821844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14654" y="166681"/>
                  </a:lnTo>
                  <a:lnTo>
                    <a:pt x="19792" y="228244"/>
                  </a:lnTo>
                  <a:lnTo>
                    <a:pt x="20807" y="283038"/>
                  </a:lnTo>
                  <a:lnTo>
                    <a:pt x="21057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831958" y="3958715"/>
              <a:ext cx="168457" cy="63172"/>
            </a:xfrm>
            <a:custGeom>
              <a:avLst/>
              <a:gdLst/>
              <a:ahLst/>
              <a:cxnLst/>
              <a:rect l="0" t="0" r="0" b="0"/>
              <a:pathLst>
                <a:path w="168457" h="63172">
                  <a:moveTo>
                    <a:pt x="168456" y="0"/>
                  </a:moveTo>
                  <a:lnTo>
                    <a:pt x="108515" y="19128"/>
                  </a:lnTo>
                  <a:lnTo>
                    <a:pt x="56390" y="4421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010943" y="3758673"/>
              <a:ext cx="242156" cy="326385"/>
            </a:xfrm>
            <a:custGeom>
              <a:avLst/>
              <a:gdLst/>
              <a:ahLst/>
              <a:cxnLst/>
              <a:rect l="0" t="0" r="0" b="0"/>
              <a:pathLst>
                <a:path w="242156" h="326385">
                  <a:moveTo>
                    <a:pt x="0" y="0"/>
                  </a:moveTo>
                  <a:lnTo>
                    <a:pt x="5589" y="58617"/>
                  </a:lnTo>
                  <a:lnTo>
                    <a:pt x="25193" y="121197"/>
                  </a:lnTo>
                  <a:lnTo>
                    <a:pt x="37750" y="173690"/>
                  </a:lnTo>
                  <a:lnTo>
                    <a:pt x="47710" y="232008"/>
                  </a:lnTo>
                  <a:lnTo>
                    <a:pt x="51181" y="285682"/>
                  </a:lnTo>
                  <a:lnTo>
                    <a:pt x="51993" y="316873"/>
                  </a:lnTo>
                  <a:lnTo>
                    <a:pt x="49869" y="322383"/>
                  </a:lnTo>
                  <a:lnTo>
                    <a:pt x="46114" y="321377"/>
                  </a:lnTo>
                  <a:lnTo>
                    <a:pt x="41271" y="316027"/>
                  </a:lnTo>
                  <a:lnTo>
                    <a:pt x="35890" y="297604"/>
                  </a:lnTo>
                  <a:lnTo>
                    <a:pt x="32435" y="247649"/>
                  </a:lnTo>
                  <a:lnTo>
                    <a:pt x="38202" y="226660"/>
                  </a:lnTo>
                  <a:lnTo>
                    <a:pt x="60968" y="194121"/>
                  </a:lnTo>
                  <a:lnTo>
                    <a:pt x="68721" y="190246"/>
                  </a:lnTo>
                  <a:lnTo>
                    <a:pt x="86695" y="189059"/>
                  </a:lnTo>
                  <a:lnTo>
                    <a:pt x="94061" y="192720"/>
                  </a:lnTo>
                  <a:lnTo>
                    <a:pt x="105366" y="206146"/>
                  </a:lnTo>
                  <a:lnTo>
                    <a:pt x="129550" y="263749"/>
                  </a:lnTo>
                  <a:lnTo>
                    <a:pt x="136594" y="305649"/>
                  </a:lnTo>
                  <a:lnTo>
                    <a:pt x="139025" y="305542"/>
                  </a:lnTo>
                  <a:lnTo>
                    <a:pt x="184158" y="259301"/>
                  </a:lnTo>
                  <a:lnTo>
                    <a:pt x="209763" y="237357"/>
                  </a:lnTo>
                  <a:lnTo>
                    <a:pt x="221130" y="218966"/>
                  </a:lnTo>
                  <a:lnTo>
                    <a:pt x="228516" y="183292"/>
                  </a:lnTo>
                  <a:lnTo>
                    <a:pt x="224005" y="162962"/>
                  </a:lnTo>
                  <a:lnTo>
                    <a:pt x="219527" y="154265"/>
                  </a:lnTo>
                  <a:lnTo>
                    <a:pt x="211862" y="149636"/>
                  </a:lnTo>
                  <a:lnTo>
                    <a:pt x="190867" y="147614"/>
                  </a:lnTo>
                  <a:lnTo>
                    <a:pt x="172177" y="153734"/>
                  </a:lnTo>
                  <a:lnTo>
                    <a:pt x="156072" y="165422"/>
                  </a:lnTo>
                  <a:lnTo>
                    <a:pt x="141115" y="182316"/>
                  </a:lnTo>
                  <a:lnTo>
                    <a:pt x="137360" y="191734"/>
                  </a:lnTo>
                  <a:lnTo>
                    <a:pt x="136308" y="211557"/>
                  </a:lnTo>
                  <a:lnTo>
                    <a:pt x="142293" y="242448"/>
                  </a:lnTo>
                  <a:lnTo>
                    <a:pt x="157064" y="273828"/>
                  </a:lnTo>
                  <a:lnTo>
                    <a:pt x="172752" y="288597"/>
                  </a:lnTo>
                  <a:lnTo>
                    <a:pt x="225765" y="320524"/>
                  </a:lnTo>
                  <a:lnTo>
                    <a:pt x="242155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446744" y="3736748"/>
              <a:ext cx="153796" cy="360481"/>
            </a:xfrm>
            <a:custGeom>
              <a:avLst/>
              <a:gdLst/>
              <a:ahLst/>
              <a:cxnLst/>
              <a:rect l="0" t="0" r="0" b="0"/>
              <a:pathLst>
                <a:path w="153796" h="360481">
                  <a:moveTo>
                    <a:pt x="132738" y="243024"/>
                  </a:moveTo>
                  <a:lnTo>
                    <a:pt x="97840" y="213715"/>
                  </a:lnTo>
                  <a:lnTo>
                    <a:pt x="75504" y="209720"/>
                  </a:lnTo>
                  <a:lnTo>
                    <a:pt x="52318" y="213014"/>
                  </a:lnTo>
                  <a:lnTo>
                    <a:pt x="34215" y="222277"/>
                  </a:lnTo>
                  <a:lnTo>
                    <a:pt x="10869" y="246235"/>
                  </a:lnTo>
                  <a:lnTo>
                    <a:pt x="2535" y="268628"/>
                  </a:lnTo>
                  <a:lnTo>
                    <a:pt x="0" y="293008"/>
                  </a:lnTo>
                  <a:lnTo>
                    <a:pt x="2773" y="315542"/>
                  </a:lnTo>
                  <a:lnTo>
                    <a:pt x="11025" y="334136"/>
                  </a:lnTo>
                  <a:lnTo>
                    <a:pt x="16501" y="342370"/>
                  </a:lnTo>
                  <a:lnTo>
                    <a:pt x="31944" y="354637"/>
                  </a:lnTo>
                  <a:lnTo>
                    <a:pt x="40975" y="359547"/>
                  </a:lnTo>
                  <a:lnTo>
                    <a:pt x="50506" y="360480"/>
                  </a:lnTo>
                  <a:lnTo>
                    <a:pt x="70454" y="355278"/>
                  </a:lnTo>
                  <a:lnTo>
                    <a:pt x="78347" y="348275"/>
                  </a:lnTo>
                  <a:lnTo>
                    <a:pt x="99420" y="306535"/>
                  </a:lnTo>
                  <a:lnTo>
                    <a:pt x="118472" y="245191"/>
                  </a:lnTo>
                  <a:lnTo>
                    <a:pt x="132693" y="190116"/>
                  </a:lnTo>
                  <a:lnTo>
                    <a:pt x="141178" y="128588"/>
                  </a:lnTo>
                  <a:lnTo>
                    <a:pt x="142854" y="68514"/>
                  </a:lnTo>
                  <a:lnTo>
                    <a:pt x="140065" y="14707"/>
                  </a:lnTo>
                  <a:lnTo>
                    <a:pt x="137623" y="3075"/>
                  </a:lnTo>
                  <a:lnTo>
                    <a:pt x="135994" y="0"/>
                  </a:lnTo>
                  <a:lnTo>
                    <a:pt x="134909" y="2629"/>
                  </a:lnTo>
                  <a:lnTo>
                    <a:pt x="133023" y="61411"/>
                  </a:lnTo>
                  <a:lnTo>
                    <a:pt x="132822" y="109794"/>
                  </a:lnTo>
                  <a:lnTo>
                    <a:pt x="132754" y="168657"/>
                  </a:lnTo>
                  <a:lnTo>
                    <a:pt x="138330" y="219755"/>
                  </a:lnTo>
                  <a:lnTo>
                    <a:pt x="150949" y="268079"/>
                  </a:lnTo>
                  <a:lnTo>
                    <a:pt x="153795" y="2851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618435" y="3893195"/>
              <a:ext cx="88073" cy="139220"/>
            </a:xfrm>
            <a:custGeom>
              <a:avLst/>
              <a:gdLst/>
              <a:ahLst/>
              <a:cxnLst/>
              <a:rect l="0" t="0" r="0" b="0"/>
              <a:pathLst>
                <a:path w="88073" h="139220">
                  <a:moveTo>
                    <a:pt x="3161" y="107634"/>
                  </a:moveTo>
                  <a:lnTo>
                    <a:pt x="21142" y="91993"/>
                  </a:lnTo>
                  <a:lnTo>
                    <a:pt x="61724" y="67200"/>
                  </a:lnTo>
                  <a:lnTo>
                    <a:pt x="83554" y="47430"/>
                  </a:lnTo>
                  <a:lnTo>
                    <a:pt x="87172" y="39422"/>
                  </a:lnTo>
                  <a:lnTo>
                    <a:pt x="88072" y="21166"/>
                  </a:lnTo>
                  <a:lnTo>
                    <a:pt x="84335" y="13723"/>
                  </a:lnTo>
                  <a:lnTo>
                    <a:pt x="70824" y="2335"/>
                  </a:lnTo>
                  <a:lnTo>
                    <a:pt x="62307" y="0"/>
                  </a:lnTo>
                  <a:lnTo>
                    <a:pt x="43486" y="525"/>
                  </a:lnTo>
                  <a:lnTo>
                    <a:pt x="26542" y="10896"/>
                  </a:lnTo>
                  <a:lnTo>
                    <a:pt x="12383" y="27205"/>
                  </a:lnTo>
                  <a:lnTo>
                    <a:pt x="2190" y="46151"/>
                  </a:lnTo>
                  <a:lnTo>
                    <a:pt x="0" y="69390"/>
                  </a:lnTo>
                  <a:lnTo>
                    <a:pt x="4096" y="92976"/>
                  </a:lnTo>
                  <a:lnTo>
                    <a:pt x="13715" y="111258"/>
                  </a:lnTo>
                  <a:lnTo>
                    <a:pt x="28908" y="124062"/>
                  </a:lnTo>
                  <a:lnTo>
                    <a:pt x="47359" y="132483"/>
                  </a:lnTo>
                  <a:lnTo>
                    <a:pt x="87389" y="1392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729237" y="3884580"/>
              <a:ext cx="113458" cy="147835"/>
            </a:xfrm>
            <a:custGeom>
              <a:avLst/>
              <a:gdLst/>
              <a:ahLst/>
              <a:cxnLst/>
              <a:rect l="0" t="0" r="0" b="0"/>
              <a:pathLst>
                <a:path w="113458" h="147835">
                  <a:moveTo>
                    <a:pt x="18701" y="32021"/>
                  </a:moveTo>
                  <a:lnTo>
                    <a:pt x="10367" y="69499"/>
                  </a:lnTo>
                  <a:lnTo>
                    <a:pt x="11942" y="107466"/>
                  </a:lnTo>
                  <a:lnTo>
                    <a:pt x="14527" y="126383"/>
                  </a:lnTo>
                  <a:lnTo>
                    <a:pt x="13579" y="126515"/>
                  </a:lnTo>
                  <a:lnTo>
                    <a:pt x="3651" y="95920"/>
                  </a:lnTo>
                  <a:lnTo>
                    <a:pt x="0" y="45986"/>
                  </a:lnTo>
                  <a:lnTo>
                    <a:pt x="3760" y="23019"/>
                  </a:lnTo>
                  <a:lnTo>
                    <a:pt x="8740" y="14321"/>
                  </a:lnTo>
                  <a:lnTo>
                    <a:pt x="23633" y="1538"/>
                  </a:lnTo>
                  <a:lnTo>
                    <a:pt x="32517" y="0"/>
                  </a:lnTo>
                  <a:lnTo>
                    <a:pt x="51747" y="4531"/>
                  </a:lnTo>
                  <a:lnTo>
                    <a:pt x="65754" y="17463"/>
                  </a:lnTo>
                  <a:lnTo>
                    <a:pt x="95390" y="72867"/>
                  </a:lnTo>
                  <a:lnTo>
                    <a:pt x="109542" y="120981"/>
                  </a:lnTo>
                  <a:lnTo>
                    <a:pt x="113457" y="1478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871059" y="3892771"/>
              <a:ext cx="101580" cy="134893"/>
            </a:xfrm>
            <a:custGeom>
              <a:avLst/>
              <a:gdLst/>
              <a:ahLst/>
              <a:cxnLst/>
              <a:rect l="0" t="0" r="0" b="0"/>
              <a:pathLst>
                <a:path w="101580" h="134893">
                  <a:moveTo>
                    <a:pt x="76920" y="13301"/>
                  </a:moveTo>
                  <a:lnTo>
                    <a:pt x="65741" y="2123"/>
                  </a:lnTo>
                  <a:lnTo>
                    <a:pt x="58939" y="0"/>
                  </a:lnTo>
                  <a:lnTo>
                    <a:pt x="42022" y="760"/>
                  </a:lnTo>
                  <a:lnTo>
                    <a:pt x="25925" y="8118"/>
                  </a:lnTo>
                  <a:lnTo>
                    <a:pt x="18357" y="13355"/>
                  </a:lnTo>
                  <a:lnTo>
                    <a:pt x="6828" y="28533"/>
                  </a:lnTo>
                  <a:lnTo>
                    <a:pt x="2116" y="37494"/>
                  </a:lnTo>
                  <a:lnTo>
                    <a:pt x="0" y="56809"/>
                  </a:lnTo>
                  <a:lnTo>
                    <a:pt x="8173" y="97805"/>
                  </a:lnTo>
                  <a:lnTo>
                    <a:pt x="20630" y="115589"/>
                  </a:lnTo>
                  <a:lnTo>
                    <a:pt x="28864" y="123607"/>
                  </a:lnTo>
                  <a:lnTo>
                    <a:pt x="50493" y="132516"/>
                  </a:lnTo>
                  <a:lnTo>
                    <a:pt x="62811" y="134892"/>
                  </a:lnTo>
                  <a:lnTo>
                    <a:pt x="72194" y="132966"/>
                  </a:lnTo>
                  <a:lnTo>
                    <a:pt x="79618" y="128173"/>
                  </a:lnTo>
                  <a:lnTo>
                    <a:pt x="90987" y="113488"/>
                  </a:lnTo>
                  <a:lnTo>
                    <a:pt x="99940" y="95263"/>
                  </a:lnTo>
                  <a:lnTo>
                    <a:pt x="101579" y="72346"/>
                  </a:lnTo>
                  <a:lnTo>
                    <a:pt x="97238" y="47732"/>
                  </a:lnTo>
                  <a:lnTo>
                    <a:pt x="87510" y="25094"/>
                  </a:lnTo>
                  <a:lnTo>
                    <a:pt x="81640" y="18823"/>
                  </a:lnTo>
                  <a:lnTo>
                    <a:pt x="75387" y="15813"/>
                  </a:lnTo>
                  <a:lnTo>
                    <a:pt x="55863" y="133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979564" y="3887785"/>
              <a:ext cx="210571" cy="144630"/>
            </a:xfrm>
            <a:custGeom>
              <a:avLst/>
              <a:gdLst/>
              <a:ahLst/>
              <a:cxnLst/>
              <a:rect l="0" t="0" r="0" b="0"/>
              <a:pathLst>
                <a:path w="210571" h="144630">
                  <a:moveTo>
                    <a:pt x="0" y="18287"/>
                  </a:moveTo>
                  <a:lnTo>
                    <a:pt x="17959" y="80568"/>
                  </a:lnTo>
                  <a:lnTo>
                    <a:pt x="24749" y="107189"/>
                  </a:lnTo>
                  <a:lnTo>
                    <a:pt x="27028" y="110310"/>
                  </a:lnTo>
                  <a:lnTo>
                    <a:pt x="28547" y="106542"/>
                  </a:lnTo>
                  <a:lnTo>
                    <a:pt x="32355" y="52309"/>
                  </a:lnTo>
                  <a:lnTo>
                    <a:pt x="41042" y="20179"/>
                  </a:lnTo>
                  <a:lnTo>
                    <a:pt x="51776" y="3140"/>
                  </a:lnTo>
                  <a:lnTo>
                    <a:pt x="57914" y="0"/>
                  </a:lnTo>
                  <a:lnTo>
                    <a:pt x="64346" y="247"/>
                  </a:lnTo>
                  <a:lnTo>
                    <a:pt x="70973" y="2751"/>
                  </a:lnTo>
                  <a:lnTo>
                    <a:pt x="81457" y="14892"/>
                  </a:lnTo>
                  <a:lnTo>
                    <a:pt x="97719" y="51282"/>
                  </a:lnTo>
                  <a:lnTo>
                    <a:pt x="98803" y="71556"/>
                  </a:lnTo>
                  <a:lnTo>
                    <a:pt x="97725" y="85246"/>
                  </a:lnTo>
                  <a:lnTo>
                    <a:pt x="99075" y="83983"/>
                  </a:lnTo>
                  <a:lnTo>
                    <a:pt x="101145" y="79632"/>
                  </a:lnTo>
                  <a:lnTo>
                    <a:pt x="110979" y="29384"/>
                  </a:lnTo>
                  <a:lnTo>
                    <a:pt x="116100" y="18666"/>
                  </a:lnTo>
                  <a:lnTo>
                    <a:pt x="123024" y="12690"/>
                  </a:lnTo>
                  <a:lnTo>
                    <a:pt x="131149" y="9877"/>
                  </a:lnTo>
                  <a:lnTo>
                    <a:pt x="140075" y="9171"/>
                  </a:lnTo>
                  <a:lnTo>
                    <a:pt x="156232" y="14626"/>
                  </a:lnTo>
                  <a:lnTo>
                    <a:pt x="171212" y="26018"/>
                  </a:lnTo>
                  <a:lnTo>
                    <a:pt x="185669" y="42780"/>
                  </a:lnTo>
                  <a:lnTo>
                    <a:pt x="201372" y="77537"/>
                  </a:lnTo>
                  <a:lnTo>
                    <a:pt x="209359" y="132559"/>
                  </a:lnTo>
                  <a:lnTo>
                    <a:pt x="210570" y="1446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242777" y="3906072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5589" y="58617"/>
                  </a:lnTo>
                  <a:lnTo>
                    <a:pt x="9878" y="114189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221720" y="379025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327005" y="3912446"/>
              <a:ext cx="136871" cy="151794"/>
            </a:xfrm>
            <a:custGeom>
              <a:avLst/>
              <a:gdLst/>
              <a:ahLst/>
              <a:cxnLst/>
              <a:rect l="0" t="0" r="0" b="0"/>
              <a:pathLst>
                <a:path w="136871" h="151794">
                  <a:moveTo>
                    <a:pt x="0" y="25212"/>
                  </a:moveTo>
                  <a:lnTo>
                    <a:pt x="3120" y="67904"/>
                  </a:lnTo>
                  <a:lnTo>
                    <a:pt x="16788" y="121214"/>
                  </a:lnTo>
                  <a:lnTo>
                    <a:pt x="18622" y="151793"/>
                  </a:lnTo>
                  <a:lnTo>
                    <a:pt x="17094" y="151713"/>
                  </a:lnTo>
                  <a:lnTo>
                    <a:pt x="14905" y="148150"/>
                  </a:lnTo>
                  <a:lnTo>
                    <a:pt x="11105" y="96152"/>
                  </a:lnTo>
                  <a:lnTo>
                    <a:pt x="13818" y="59099"/>
                  </a:lnTo>
                  <a:lnTo>
                    <a:pt x="25216" y="15138"/>
                  </a:lnTo>
                  <a:lnTo>
                    <a:pt x="32019" y="7967"/>
                  </a:lnTo>
                  <a:lnTo>
                    <a:pt x="52055" y="0"/>
                  </a:lnTo>
                  <a:lnTo>
                    <a:pt x="61609" y="215"/>
                  </a:lnTo>
                  <a:lnTo>
                    <a:pt x="78465" y="6693"/>
                  </a:lnTo>
                  <a:lnTo>
                    <a:pt x="90635" y="20491"/>
                  </a:lnTo>
                  <a:lnTo>
                    <a:pt x="111761" y="75326"/>
                  </a:lnTo>
                  <a:lnTo>
                    <a:pt x="126234" y="116349"/>
                  </a:lnTo>
                  <a:lnTo>
                    <a:pt x="136870" y="1410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490374" y="3917353"/>
              <a:ext cx="152487" cy="157176"/>
            </a:xfrm>
            <a:custGeom>
              <a:avLst/>
              <a:gdLst/>
              <a:ahLst/>
              <a:cxnLst/>
              <a:rect l="0" t="0" r="0" b="0"/>
              <a:pathLst>
                <a:path w="152487" h="157176">
                  <a:moveTo>
                    <a:pt x="99843" y="51890"/>
                  </a:moveTo>
                  <a:lnTo>
                    <a:pt x="79600" y="7927"/>
                  </a:lnTo>
                  <a:lnTo>
                    <a:pt x="71140" y="2694"/>
                  </a:lnTo>
                  <a:lnTo>
                    <a:pt x="49262" y="0"/>
                  </a:lnTo>
                  <a:lnTo>
                    <a:pt x="39216" y="3258"/>
                  </a:lnTo>
                  <a:lnTo>
                    <a:pt x="21815" y="16238"/>
                  </a:lnTo>
                  <a:lnTo>
                    <a:pt x="12522" y="36825"/>
                  </a:lnTo>
                  <a:lnTo>
                    <a:pt x="0" y="93407"/>
                  </a:lnTo>
                  <a:lnTo>
                    <a:pt x="2046" y="114796"/>
                  </a:lnTo>
                  <a:lnTo>
                    <a:pt x="13094" y="132881"/>
                  </a:lnTo>
                  <a:lnTo>
                    <a:pt x="20953" y="140979"/>
                  </a:lnTo>
                  <a:lnTo>
                    <a:pt x="29702" y="145208"/>
                  </a:lnTo>
                  <a:lnTo>
                    <a:pt x="48783" y="146787"/>
                  </a:lnTo>
                  <a:lnTo>
                    <a:pt x="56444" y="143231"/>
                  </a:lnTo>
                  <a:lnTo>
                    <a:pt x="68077" y="129920"/>
                  </a:lnTo>
                  <a:lnTo>
                    <a:pt x="81202" y="102696"/>
                  </a:lnTo>
                  <a:lnTo>
                    <a:pt x="87712" y="63009"/>
                  </a:lnTo>
                  <a:lnTo>
                    <a:pt x="98749" y="106279"/>
                  </a:lnTo>
                  <a:lnTo>
                    <a:pt x="109496" y="126366"/>
                  </a:lnTo>
                  <a:lnTo>
                    <a:pt x="125190" y="140753"/>
                  </a:lnTo>
                  <a:lnTo>
                    <a:pt x="152486" y="1571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674445" y="3748145"/>
              <a:ext cx="31587" cy="252685"/>
            </a:xfrm>
            <a:custGeom>
              <a:avLst/>
              <a:gdLst/>
              <a:ahLst/>
              <a:cxnLst/>
              <a:rect l="0" t="0" r="0" b="0"/>
              <a:pathLst>
                <a:path w="31587" h="252685">
                  <a:moveTo>
                    <a:pt x="0" y="0"/>
                  </a:moveTo>
                  <a:lnTo>
                    <a:pt x="0" y="54145"/>
                  </a:lnTo>
                  <a:lnTo>
                    <a:pt x="5590" y="109091"/>
                  </a:lnTo>
                  <a:lnTo>
                    <a:pt x="10723" y="165005"/>
                  </a:lnTo>
                  <a:lnTo>
                    <a:pt x="21789" y="217990"/>
                  </a:lnTo>
                  <a:lnTo>
                    <a:pt x="31586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600746" y="3833836"/>
              <a:ext cx="178985" cy="9066"/>
            </a:xfrm>
            <a:custGeom>
              <a:avLst/>
              <a:gdLst/>
              <a:ahLst/>
              <a:cxnLst/>
              <a:rect l="0" t="0" r="0" b="0"/>
              <a:pathLst>
                <a:path w="178985" h="9066">
                  <a:moveTo>
                    <a:pt x="178984" y="9065"/>
                  </a:moveTo>
                  <a:lnTo>
                    <a:pt x="120367" y="0"/>
                  </a:lnTo>
                  <a:lnTo>
                    <a:pt x="57531" y="7063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777910" y="3906072"/>
              <a:ext cx="114659" cy="133582"/>
            </a:xfrm>
            <a:custGeom>
              <a:avLst/>
              <a:gdLst/>
              <a:ahLst/>
              <a:cxnLst/>
              <a:rect l="0" t="0" r="0" b="0"/>
              <a:pathLst>
                <a:path w="114659" h="133582">
                  <a:moveTo>
                    <a:pt x="86048" y="0"/>
                  </a:moveTo>
                  <a:lnTo>
                    <a:pt x="42085" y="20244"/>
                  </a:lnTo>
                  <a:lnTo>
                    <a:pt x="17390" y="44993"/>
                  </a:lnTo>
                  <a:lnTo>
                    <a:pt x="844" y="74552"/>
                  </a:lnTo>
                  <a:lnTo>
                    <a:pt x="0" y="84797"/>
                  </a:lnTo>
                  <a:lnTo>
                    <a:pt x="5300" y="105538"/>
                  </a:lnTo>
                  <a:lnTo>
                    <a:pt x="18575" y="120215"/>
                  </a:lnTo>
                  <a:lnTo>
                    <a:pt x="27028" y="125767"/>
                  </a:lnTo>
                  <a:lnTo>
                    <a:pt x="61282" y="133581"/>
                  </a:lnTo>
                  <a:lnTo>
                    <a:pt x="81280" y="129170"/>
                  </a:lnTo>
                  <a:lnTo>
                    <a:pt x="89888" y="124718"/>
                  </a:lnTo>
                  <a:lnTo>
                    <a:pt x="102573" y="110413"/>
                  </a:lnTo>
                  <a:lnTo>
                    <a:pt x="107593" y="101684"/>
                  </a:lnTo>
                  <a:lnTo>
                    <a:pt x="114658" y="61454"/>
                  </a:lnTo>
                  <a:lnTo>
                    <a:pt x="10710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948186" y="3853430"/>
              <a:ext cx="84229" cy="180457"/>
            </a:xfrm>
            <a:custGeom>
              <a:avLst/>
              <a:gdLst/>
              <a:ahLst/>
              <a:cxnLst/>
              <a:rect l="0" t="0" r="0" b="0"/>
              <a:pathLst>
                <a:path w="84229" h="180457">
                  <a:moveTo>
                    <a:pt x="0" y="63171"/>
                  </a:moveTo>
                  <a:lnTo>
                    <a:pt x="17959" y="118215"/>
                  </a:lnTo>
                  <a:lnTo>
                    <a:pt x="36301" y="180456"/>
                  </a:lnTo>
                  <a:lnTo>
                    <a:pt x="20512" y="122179"/>
                  </a:lnTo>
                  <a:lnTo>
                    <a:pt x="5778" y="62839"/>
                  </a:lnTo>
                  <a:lnTo>
                    <a:pt x="7638" y="36897"/>
                  </a:lnTo>
                  <a:lnTo>
                    <a:pt x="15483" y="16009"/>
                  </a:lnTo>
                  <a:lnTo>
                    <a:pt x="20851" y="7163"/>
                  </a:lnTo>
                  <a:lnTo>
                    <a:pt x="30278" y="243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4474611" y="1179191"/>
            <a:ext cx="1695089" cy="1905659"/>
            <a:chOff x="4474611" y="1179191"/>
            <a:chExt cx="1695089" cy="1905659"/>
          </a:xfrm>
        </p:grpSpPr>
        <p:sp>
          <p:nvSpPr>
            <p:cNvPr id="134" name="Freeform 133"/>
            <p:cNvSpPr/>
            <p:nvPr/>
          </p:nvSpPr>
          <p:spPr>
            <a:xfrm>
              <a:off x="4474611" y="1179191"/>
              <a:ext cx="308849" cy="1905659"/>
            </a:xfrm>
            <a:custGeom>
              <a:avLst/>
              <a:gdLst/>
              <a:ahLst/>
              <a:cxnLst/>
              <a:rect l="0" t="0" r="0" b="0"/>
              <a:pathLst>
                <a:path w="308849" h="1905659">
                  <a:moveTo>
                    <a:pt x="0" y="0"/>
                  </a:moveTo>
                  <a:lnTo>
                    <a:pt x="27556" y="7236"/>
                  </a:lnTo>
                  <a:lnTo>
                    <a:pt x="86898" y="9878"/>
                  </a:lnTo>
                  <a:lnTo>
                    <a:pt x="143767" y="15989"/>
                  </a:lnTo>
                  <a:lnTo>
                    <a:pt x="153166" y="21188"/>
                  </a:lnTo>
                  <a:lnTo>
                    <a:pt x="166730" y="36323"/>
                  </a:lnTo>
                  <a:lnTo>
                    <a:pt x="180943" y="75753"/>
                  </a:lnTo>
                  <a:lnTo>
                    <a:pt x="182585" y="101519"/>
                  </a:lnTo>
                  <a:lnTo>
                    <a:pt x="181754" y="124668"/>
                  </a:lnTo>
                  <a:lnTo>
                    <a:pt x="184514" y="171245"/>
                  </a:lnTo>
                  <a:lnTo>
                    <a:pt x="183743" y="214516"/>
                  </a:lnTo>
                  <a:lnTo>
                    <a:pt x="184684" y="258143"/>
                  </a:lnTo>
                  <a:lnTo>
                    <a:pt x="180111" y="309914"/>
                  </a:lnTo>
                  <a:lnTo>
                    <a:pt x="179318" y="356859"/>
                  </a:lnTo>
                  <a:lnTo>
                    <a:pt x="179083" y="407813"/>
                  </a:lnTo>
                  <a:lnTo>
                    <a:pt x="179004" y="470197"/>
                  </a:lnTo>
                  <a:lnTo>
                    <a:pt x="178990" y="520423"/>
                  </a:lnTo>
                  <a:lnTo>
                    <a:pt x="180156" y="571180"/>
                  </a:lnTo>
                  <a:lnTo>
                    <a:pt x="187318" y="633965"/>
                  </a:lnTo>
                  <a:lnTo>
                    <a:pt x="185743" y="685021"/>
                  </a:lnTo>
                  <a:lnTo>
                    <a:pt x="180987" y="734073"/>
                  </a:lnTo>
                  <a:lnTo>
                    <a:pt x="182697" y="781363"/>
                  </a:lnTo>
                  <a:lnTo>
                    <a:pt x="188167" y="844155"/>
                  </a:lnTo>
                  <a:lnTo>
                    <a:pt x="190417" y="902789"/>
                  </a:lnTo>
                  <a:lnTo>
                    <a:pt x="196670" y="951196"/>
                  </a:lnTo>
                  <a:lnTo>
                    <a:pt x="202495" y="1013186"/>
                  </a:lnTo>
                  <a:lnTo>
                    <a:pt x="208975" y="1075821"/>
                  </a:lnTo>
                  <a:lnTo>
                    <a:pt x="218693" y="1139063"/>
                  </a:lnTo>
                  <a:lnTo>
                    <a:pt x="220623" y="1199211"/>
                  </a:lnTo>
                  <a:lnTo>
                    <a:pt x="220958" y="1250114"/>
                  </a:lnTo>
                  <a:lnTo>
                    <a:pt x="228306" y="1304076"/>
                  </a:lnTo>
                  <a:lnTo>
                    <a:pt x="236779" y="1366895"/>
                  </a:lnTo>
                  <a:lnTo>
                    <a:pt x="241094" y="1420037"/>
                  </a:lnTo>
                  <a:lnTo>
                    <a:pt x="245065" y="1479407"/>
                  </a:lnTo>
                  <a:lnTo>
                    <a:pt x="251179" y="1531212"/>
                  </a:lnTo>
                  <a:lnTo>
                    <a:pt x="259622" y="1586505"/>
                  </a:lnTo>
                  <a:lnTo>
                    <a:pt x="265623" y="1639368"/>
                  </a:lnTo>
                  <a:lnTo>
                    <a:pt x="281077" y="1695853"/>
                  </a:lnTo>
                  <a:lnTo>
                    <a:pt x="294861" y="1748575"/>
                  </a:lnTo>
                  <a:lnTo>
                    <a:pt x="308848" y="1798460"/>
                  </a:lnTo>
                  <a:lnTo>
                    <a:pt x="307675" y="1807287"/>
                  </a:lnTo>
                  <a:lnTo>
                    <a:pt x="303383" y="1814341"/>
                  </a:lnTo>
                  <a:lnTo>
                    <a:pt x="289255" y="1825299"/>
                  </a:lnTo>
                  <a:lnTo>
                    <a:pt x="235836" y="1845582"/>
                  </a:lnTo>
                  <a:lnTo>
                    <a:pt x="183109" y="1859953"/>
                  </a:lnTo>
                  <a:lnTo>
                    <a:pt x="121296" y="1877572"/>
                  </a:lnTo>
                  <a:lnTo>
                    <a:pt x="66377" y="1891618"/>
                  </a:lnTo>
                  <a:lnTo>
                    <a:pt x="10529" y="19056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674653" y="2074114"/>
              <a:ext cx="168457" cy="147400"/>
            </a:xfrm>
            <a:custGeom>
              <a:avLst/>
              <a:gdLst/>
              <a:ahLst/>
              <a:cxnLst/>
              <a:rect l="0" t="0" r="0" b="0"/>
              <a:pathLst>
                <a:path w="168457" h="147400">
                  <a:moveTo>
                    <a:pt x="0" y="147399"/>
                  </a:moveTo>
                  <a:lnTo>
                    <a:pt x="55087" y="97900"/>
                  </a:lnTo>
                  <a:lnTo>
                    <a:pt x="115762" y="49111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813856" y="1674031"/>
              <a:ext cx="246953" cy="284270"/>
            </a:xfrm>
            <a:custGeom>
              <a:avLst/>
              <a:gdLst/>
              <a:ahLst/>
              <a:cxnLst/>
              <a:rect l="0" t="0" r="0" b="0"/>
              <a:pathLst>
                <a:path w="246953" h="284270">
                  <a:moveTo>
                    <a:pt x="113480" y="284269"/>
                  </a:moveTo>
                  <a:lnTo>
                    <a:pt x="77564" y="224328"/>
                  </a:lnTo>
                  <a:lnTo>
                    <a:pt x="36199" y="168831"/>
                  </a:lnTo>
                  <a:lnTo>
                    <a:pt x="1167" y="124773"/>
                  </a:lnTo>
                  <a:lnTo>
                    <a:pt x="0" y="120617"/>
                  </a:lnTo>
                  <a:lnTo>
                    <a:pt x="2732" y="120185"/>
                  </a:lnTo>
                  <a:lnTo>
                    <a:pt x="61751" y="146225"/>
                  </a:lnTo>
                  <a:lnTo>
                    <a:pt x="118773" y="171257"/>
                  </a:lnTo>
                  <a:lnTo>
                    <a:pt x="176311" y="191799"/>
                  </a:lnTo>
                  <a:lnTo>
                    <a:pt x="218665" y="205008"/>
                  </a:lnTo>
                  <a:lnTo>
                    <a:pt x="232736" y="206862"/>
                  </a:lnTo>
                  <a:lnTo>
                    <a:pt x="240947" y="202249"/>
                  </a:lnTo>
                  <a:lnTo>
                    <a:pt x="245252" y="193324"/>
                  </a:lnTo>
                  <a:lnTo>
                    <a:pt x="246952" y="181525"/>
                  </a:lnTo>
                  <a:lnTo>
                    <a:pt x="242601" y="155937"/>
                  </a:lnTo>
                  <a:lnTo>
                    <a:pt x="231699" y="130136"/>
                  </a:lnTo>
                  <a:lnTo>
                    <a:pt x="191699" y="74199"/>
                  </a:lnTo>
                  <a:lnTo>
                    <a:pt x="150514" y="24242"/>
                  </a:lnTo>
                  <a:lnTo>
                    <a:pt x="13453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026833" y="1649204"/>
              <a:ext cx="142660" cy="158906"/>
            </a:xfrm>
            <a:custGeom>
              <a:avLst/>
              <a:gdLst/>
              <a:ahLst/>
              <a:cxnLst/>
              <a:rect l="0" t="0" r="0" b="0"/>
              <a:pathLst>
                <a:path w="142660" h="158906">
                  <a:moveTo>
                    <a:pt x="58431" y="119583"/>
                  </a:moveTo>
                  <a:lnTo>
                    <a:pt x="116994" y="64496"/>
                  </a:lnTo>
                  <a:lnTo>
                    <a:pt x="119700" y="54782"/>
                  </a:lnTo>
                  <a:lnTo>
                    <a:pt x="116467" y="34631"/>
                  </a:lnTo>
                  <a:lnTo>
                    <a:pt x="111159" y="26684"/>
                  </a:lnTo>
                  <a:lnTo>
                    <a:pt x="95904" y="14733"/>
                  </a:lnTo>
                  <a:lnTo>
                    <a:pt x="67584" y="1429"/>
                  </a:lnTo>
                  <a:lnTo>
                    <a:pt x="47291" y="0"/>
                  </a:lnTo>
                  <a:lnTo>
                    <a:pt x="27744" y="4434"/>
                  </a:lnTo>
                  <a:lnTo>
                    <a:pt x="11257" y="14203"/>
                  </a:lnTo>
                  <a:lnTo>
                    <a:pt x="5924" y="22424"/>
                  </a:lnTo>
                  <a:lnTo>
                    <a:pt x="0" y="44036"/>
                  </a:lnTo>
                  <a:lnTo>
                    <a:pt x="2254" y="82511"/>
                  </a:lnTo>
                  <a:lnTo>
                    <a:pt x="10457" y="103496"/>
                  </a:lnTo>
                  <a:lnTo>
                    <a:pt x="34787" y="136033"/>
                  </a:lnTo>
                  <a:lnTo>
                    <a:pt x="60784" y="152273"/>
                  </a:lnTo>
                  <a:lnTo>
                    <a:pt x="96303" y="158905"/>
                  </a:lnTo>
                  <a:lnTo>
                    <a:pt x="142659" y="1511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169492" y="1516103"/>
              <a:ext cx="272329" cy="240888"/>
            </a:xfrm>
            <a:custGeom>
              <a:avLst/>
              <a:gdLst/>
              <a:ahLst/>
              <a:cxnLst/>
              <a:rect l="0" t="0" r="0" b="0"/>
              <a:pathLst>
                <a:path w="272329" h="240888">
                  <a:moveTo>
                    <a:pt x="0" y="147399"/>
                  </a:moveTo>
                  <a:lnTo>
                    <a:pt x="9575" y="178681"/>
                  </a:lnTo>
                  <a:lnTo>
                    <a:pt x="39403" y="217087"/>
                  </a:lnTo>
                  <a:lnTo>
                    <a:pt x="71076" y="238497"/>
                  </a:lnTo>
                  <a:lnTo>
                    <a:pt x="82479" y="240887"/>
                  </a:lnTo>
                  <a:lnTo>
                    <a:pt x="104508" y="237302"/>
                  </a:lnTo>
                  <a:lnTo>
                    <a:pt x="111786" y="230731"/>
                  </a:lnTo>
                  <a:lnTo>
                    <a:pt x="119873" y="210952"/>
                  </a:lnTo>
                  <a:lnTo>
                    <a:pt x="120347" y="189683"/>
                  </a:lnTo>
                  <a:lnTo>
                    <a:pt x="111515" y="135507"/>
                  </a:lnTo>
                  <a:lnTo>
                    <a:pt x="114118" y="133622"/>
                  </a:lnTo>
                  <a:lnTo>
                    <a:pt x="124418" y="137766"/>
                  </a:lnTo>
                  <a:lnTo>
                    <a:pt x="179740" y="171491"/>
                  </a:lnTo>
                  <a:lnTo>
                    <a:pt x="200377" y="180723"/>
                  </a:lnTo>
                  <a:lnTo>
                    <a:pt x="221247" y="182487"/>
                  </a:lnTo>
                  <a:lnTo>
                    <a:pt x="241052" y="178202"/>
                  </a:lnTo>
                  <a:lnTo>
                    <a:pt x="257653" y="168498"/>
                  </a:lnTo>
                  <a:lnTo>
                    <a:pt x="263015" y="160295"/>
                  </a:lnTo>
                  <a:lnTo>
                    <a:pt x="270563" y="126394"/>
                  </a:lnTo>
                  <a:lnTo>
                    <a:pt x="272328" y="100239"/>
                  </a:lnTo>
                  <a:lnTo>
                    <a:pt x="266874" y="76136"/>
                  </a:lnTo>
                  <a:lnTo>
                    <a:pt x="245596" y="16982"/>
                  </a:lnTo>
                  <a:lnTo>
                    <a:pt x="24215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871301" y="2174458"/>
              <a:ext cx="171850" cy="169983"/>
            </a:xfrm>
            <a:custGeom>
              <a:avLst/>
              <a:gdLst/>
              <a:ahLst/>
              <a:cxnLst/>
              <a:rect l="0" t="0" r="0" b="0"/>
              <a:pathLst>
                <a:path w="171850" h="169983">
                  <a:moveTo>
                    <a:pt x="24450" y="68112"/>
                  </a:moveTo>
                  <a:lnTo>
                    <a:pt x="24450" y="90468"/>
                  </a:lnTo>
                  <a:lnTo>
                    <a:pt x="30689" y="107684"/>
                  </a:lnTo>
                  <a:lnTo>
                    <a:pt x="73948" y="168275"/>
                  </a:lnTo>
                  <a:lnTo>
                    <a:pt x="76166" y="169982"/>
                  </a:lnTo>
                  <a:lnTo>
                    <a:pt x="62915" y="147506"/>
                  </a:lnTo>
                  <a:lnTo>
                    <a:pt x="17217" y="87422"/>
                  </a:lnTo>
                  <a:lnTo>
                    <a:pt x="1900" y="51476"/>
                  </a:lnTo>
                  <a:lnTo>
                    <a:pt x="0" y="27963"/>
                  </a:lnTo>
                  <a:lnTo>
                    <a:pt x="1131" y="16779"/>
                  </a:lnTo>
                  <a:lnTo>
                    <a:pt x="6564" y="9324"/>
                  </a:lnTo>
                  <a:lnTo>
                    <a:pt x="14866" y="4353"/>
                  </a:lnTo>
                  <a:lnTo>
                    <a:pt x="36568" y="0"/>
                  </a:lnTo>
                  <a:lnTo>
                    <a:pt x="61811" y="1965"/>
                  </a:lnTo>
                  <a:lnTo>
                    <a:pt x="85508" y="12977"/>
                  </a:lnTo>
                  <a:lnTo>
                    <a:pt x="131580" y="51406"/>
                  </a:lnTo>
                  <a:lnTo>
                    <a:pt x="157872" y="90028"/>
                  </a:lnTo>
                  <a:lnTo>
                    <a:pt x="171849" y="1312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032621" y="2074114"/>
              <a:ext cx="153613" cy="182330"/>
            </a:xfrm>
            <a:custGeom>
              <a:avLst/>
              <a:gdLst/>
              <a:ahLst/>
              <a:cxnLst/>
              <a:rect l="0" t="0" r="0" b="0"/>
              <a:pathLst>
                <a:path w="153613" h="182330">
                  <a:moveTo>
                    <a:pt x="0" y="73699"/>
                  </a:moveTo>
                  <a:lnTo>
                    <a:pt x="9576" y="104981"/>
                  </a:lnTo>
                  <a:lnTo>
                    <a:pt x="52998" y="157704"/>
                  </a:lnTo>
                  <a:lnTo>
                    <a:pt x="68009" y="170696"/>
                  </a:lnTo>
                  <a:lnTo>
                    <a:pt x="86378" y="180370"/>
                  </a:lnTo>
                  <a:lnTo>
                    <a:pt x="106241" y="182329"/>
                  </a:lnTo>
                  <a:lnTo>
                    <a:pt x="116451" y="181214"/>
                  </a:lnTo>
                  <a:lnTo>
                    <a:pt x="134035" y="170617"/>
                  </a:lnTo>
                  <a:lnTo>
                    <a:pt x="141999" y="162877"/>
                  </a:lnTo>
                  <a:lnTo>
                    <a:pt x="150849" y="141800"/>
                  </a:lnTo>
                  <a:lnTo>
                    <a:pt x="153612" y="118004"/>
                  </a:lnTo>
                  <a:lnTo>
                    <a:pt x="142859" y="63459"/>
                  </a:lnTo>
                  <a:lnTo>
                    <a:pt x="126207" y="16805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222134" y="1884738"/>
              <a:ext cx="336913" cy="291934"/>
            </a:xfrm>
            <a:custGeom>
              <a:avLst/>
              <a:gdLst/>
              <a:ahLst/>
              <a:cxnLst/>
              <a:rect l="0" t="0" r="0" b="0"/>
              <a:pathLst>
                <a:path w="336913" h="291934">
                  <a:moveTo>
                    <a:pt x="0" y="189376"/>
                  </a:moveTo>
                  <a:lnTo>
                    <a:pt x="14573" y="232067"/>
                  </a:lnTo>
                  <a:lnTo>
                    <a:pt x="46156" y="275803"/>
                  </a:lnTo>
                  <a:lnTo>
                    <a:pt x="59899" y="290569"/>
                  </a:lnTo>
                  <a:lnTo>
                    <a:pt x="62160" y="291933"/>
                  </a:lnTo>
                  <a:lnTo>
                    <a:pt x="38497" y="230562"/>
                  </a:lnTo>
                  <a:lnTo>
                    <a:pt x="28045" y="199629"/>
                  </a:lnTo>
                  <a:lnTo>
                    <a:pt x="28717" y="162648"/>
                  </a:lnTo>
                  <a:lnTo>
                    <a:pt x="33183" y="155179"/>
                  </a:lnTo>
                  <a:lnTo>
                    <a:pt x="39670" y="151370"/>
                  </a:lnTo>
                  <a:lnTo>
                    <a:pt x="47504" y="150001"/>
                  </a:lnTo>
                  <a:lnTo>
                    <a:pt x="55066" y="151427"/>
                  </a:lnTo>
                  <a:lnTo>
                    <a:pt x="69707" y="159252"/>
                  </a:lnTo>
                  <a:lnTo>
                    <a:pt x="91104" y="182400"/>
                  </a:lnTo>
                  <a:lnTo>
                    <a:pt x="107380" y="213474"/>
                  </a:lnTo>
                  <a:lnTo>
                    <a:pt x="91292" y="176706"/>
                  </a:lnTo>
                  <a:lnTo>
                    <a:pt x="86321" y="141038"/>
                  </a:lnTo>
                  <a:lnTo>
                    <a:pt x="90438" y="106423"/>
                  </a:lnTo>
                  <a:lnTo>
                    <a:pt x="96557" y="100149"/>
                  </a:lnTo>
                  <a:lnTo>
                    <a:pt x="105316" y="97136"/>
                  </a:lnTo>
                  <a:lnTo>
                    <a:pt x="126356" y="96907"/>
                  </a:lnTo>
                  <a:lnTo>
                    <a:pt x="147405" y="100705"/>
                  </a:lnTo>
                  <a:lnTo>
                    <a:pt x="173397" y="115010"/>
                  </a:lnTo>
                  <a:lnTo>
                    <a:pt x="217407" y="163595"/>
                  </a:lnTo>
                  <a:lnTo>
                    <a:pt x="223317" y="164000"/>
                  </a:lnTo>
                  <a:lnTo>
                    <a:pt x="228427" y="159590"/>
                  </a:lnTo>
                  <a:lnTo>
                    <a:pt x="260736" y="104381"/>
                  </a:lnTo>
                  <a:lnTo>
                    <a:pt x="276127" y="76455"/>
                  </a:lnTo>
                  <a:lnTo>
                    <a:pt x="282351" y="68471"/>
                  </a:lnTo>
                  <a:lnTo>
                    <a:pt x="289267" y="47123"/>
                  </a:lnTo>
                  <a:lnTo>
                    <a:pt x="291111" y="34879"/>
                  </a:lnTo>
                  <a:lnTo>
                    <a:pt x="287661" y="24377"/>
                  </a:lnTo>
                  <a:lnTo>
                    <a:pt x="271349" y="6469"/>
                  </a:lnTo>
                  <a:lnTo>
                    <a:pt x="261618" y="1927"/>
                  </a:lnTo>
                  <a:lnTo>
                    <a:pt x="241447" y="0"/>
                  </a:lnTo>
                  <a:lnTo>
                    <a:pt x="232324" y="3464"/>
                  </a:lnTo>
                  <a:lnTo>
                    <a:pt x="215949" y="16671"/>
                  </a:lnTo>
                  <a:lnTo>
                    <a:pt x="207112" y="37359"/>
                  </a:lnTo>
                  <a:lnTo>
                    <a:pt x="204354" y="60981"/>
                  </a:lnTo>
                  <a:lnTo>
                    <a:pt x="215110" y="115406"/>
                  </a:lnTo>
                  <a:lnTo>
                    <a:pt x="227796" y="133494"/>
                  </a:lnTo>
                  <a:lnTo>
                    <a:pt x="245132" y="148161"/>
                  </a:lnTo>
                  <a:lnTo>
                    <a:pt x="264536" y="158580"/>
                  </a:lnTo>
                  <a:lnTo>
                    <a:pt x="287977" y="160871"/>
                  </a:lnTo>
                  <a:lnTo>
                    <a:pt x="336912" y="1577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524440" y="1800373"/>
              <a:ext cx="84467" cy="182860"/>
            </a:xfrm>
            <a:custGeom>
              <a:avLst/>
              <a:gdLst/>
              <a:ahLst/>
              <a:cxnLst/>
              <a:rect l="0" t="0" r="0" b="0"/>
              <a:pathLst>
                <a:path w="84467" h="182860">
                  <a:moveTo>
                    <a:pt x="34606" y="105285"/>
                  </a:moveTo>
                  <a:lnTo>
                    <a:pt x="40195" y="122052"/>
                  </a:lnTo>
                  <a:lnTo>
                    <a:pt x="84466" y="182859"/>
                  </a:lnTo>
                  <a:lnTo>
                    <a:pt x="81884" y="181567"/>
                  </a:lnTo>
                  <a:lnTo>
                    <a:pt x="19672" y="130850"/>
                  </a:lnTo>
                  <a:lnTo>
                    <a:pt x="2366" y="103501"/>
                  </a:lnTo>
                  <a:lnTo>
                    <a:pt x="0" y="80315"/>
                  </a:lnTo>
                  <a:lnTo>
                    <a:pt x="4018" y="55583"/>
                  </a:lnTo>
                  <a:lnTo>
                    <a:pt x="13602" y="32892"/>
                  </a:lnTo>
                  <a:lnTo>
                    <a:pt x="28781" y="17348"/>
                  </a:lnTo>
                  <a:lnTo>
                    <a:pt x="50818" y="5140"/>
                  </a:lnTo>
                  <a:lnTo>
                    <a:pt x="6619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677724" y="1775403"/>
              <a:ext cx="176121" cy="153237"/>
            </a:xfrm>
            <a:custGeom>
              <a:avLst/>
              <a:gdLst/>
              <a:ahLst/>
              <a:cxnLst/>
              <a:rect l="0" t="0" r="0" b="0"/>
              <a:pathLst>
                <a:path w="176121" h="153237">
                  <a:moveTo>
                    <a:pt x="123478" y="24970"/>
                  </a:moveTo>
                  <a:lnTo>
                    <a:pt x="79515" y="1250"/>
                  </a:lnTo>
                  <a:lnTo>
                    <a:pt x="59485" y="0"/>
                  </a:lnTo>
                  <a:lnTo>
                    <a:pt x="49231" y="1304"/>
                  </a:lnTo>
                  <a:lnTo>
                    <a:pt x="31597" y="12112"/>
                  </a:lnTo>
                  <a:lnTo>
                    <a:pt x="17131" y="28614"/>
                  </a:lnTo>
                  <a:lnTo>
                    <a:pt x="6803" y="47646"/>
                  </a:lnTo>
                  <a:lnTo>
                    <a:pt x="0" y="83681"/>
                  </a:lnTo>
                  <a:lnTo>
                    <a:pt x="4648" y="104096"/>
                  </a:lnTo>
                  <a:lnTo>
                    <a:pt x="26696" y="136266"/>
                  </a:lnTo>
                  <a:lnTo>
                    <a:pt x="52298" y="152443"/>
                  </a:lnTo>
                  <a:lnTo>
                    <a:pt x="60817" y="153236"/>
                  </a:lnTo>
                  <a:lnTo>
                    <a:pt x="76521" y="147877"/>
                  </a:lnTo>
                  <a:lnTo>
                    <a:pt x="88180" y="134577"/>
                  </a:lnTo>
                  <a:lnTo>
                    <a:pt x="92927" y="126117"/>
                  </a:lnTo>
                  <a:lnTo>
                    <a:pt x="95082" y="107359"/>
                  </a:lnTo>
                  <a:lnTo>
                    <a:pt x="80719" y="45865"/>
                  </a:lnTo>
                  <a:lnTo>
                    <a:pt x="77425" y="35390"/>
                  </a:lnTo>
                  <a:lnTo>
                    <a:pt x="77568" y="31917"/>
                  </a:lnTo>
                  <a:lnTo>
                    <a:pt x="80003" y="33111"/>
                  </a:lnTo>
                  <a:lnTo>
                    <a:pt x="108307" y="59967"/>
                  </a:lnTo>
                  <a:lnTo>
                    <a:pt x="135750" y="71864"/>
                  </a:lnTo>
                  <a:lnTo>
                    <a:pt x="176120" y="77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706445" y="1495046"/>
              <a:ext cx="178986" cy="284271"/>
            </a:xfrm>
            <a:custGeom>
              <a:avLst/>
              <a:gdLst/>
              <a:ahLst/>
              <a:cxnLst/>
              <a:rect l="0" t="0" r="0" b="0"/>
              <a:pathLst>
                <a:path w="178986" h="284271">
                  <a:moveTo>
                    <a:pt x="0" y="0"/>
                  </a:moveTo>
                  <a:lnTo>
                    <a:pt x="10745" y="26386"/>
                  </a:lnTo>
                  <a:lnTo>
                    <a:pt x="42880" y="83312"/>
                  </a:lnTo>
                  <a:lnTo>
                    <a:pt x="79477" y="145083"/>
                  </a:lnTo>
                  <a:lnTo>
                    <a:pt x="108507" y="194645"/>
                  </a:lnTo>
                  <a:lnTo>
                    <a:pt x="155232" y="251973"/>
                  </a:lnTo>
                  <a:lnTo>
                    <a:pt x="178985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695917" y="1579274"/>
              <a:ext cx="189514" cy="147400"/>
            </a:xfrm>
            <a:custGeom>
              <a:avLst/>
              <a:gdLst/>
              <a:ahLst/>
              <a:cxnLst/>
              <a:rect l="0" t="0" r="0" b="0"/>
              <a:pathLst>
                <a:path w="189514" h="147400">
                  <a:moveTo>
                    <a:pt x="189513" y="0"/>
                  </a:moveTo>
                  <a:lnTo>
                    <a:pt x="135399" y="45781"/>
                  </a:lnTo>
                  <a:lnTo>
                    <a:pt x="76798" y="86834"/>
                  </a:lnTo>
                  <a:lnTo>
                    <a:pt x="14310" y="12860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931671" y="1588200"/>
              <a:ext cx="104292" cy="151683"/>
            </a:xfrm>
            <a:custGeom>
              <a:avLst/>
              <a:gdLst/>
              <a:ahLst/>
              <a:cxnLst/>
              <a:rect l="0" t="0" r="0" b="0"/>
              <a:pathLst>
                <a:path w="104292" h="151683">
                  <a:moveTo>
                    <a:pt x="80101" y="12131"/>
                  </a:moveTo>
                  <a:lnTo>
                    <a:pt x="68922" y="953"/>
                  </a:lnTo>
                  <a:lnTo>
                    <a:pt x="63290" y="0"/>
                  </a:lnTo>
                  <a:lnTo>
                    <a:pt x="57195" y="1704"/>
                  </a:lnTo>
                  <a:lnTo>
                    <a:pt x="30602" y="21250"/>
                  </a:lnTo>
                  <a:lnTo>
                    <a:pt x="9803" y="52008"/>
                  </a:lnTo>
                  <a:lnTo>
                    <a:pt x="0" y="96346"/>
                  </a:lnTo>
                  <a:lnTo>
                    <a:pt x="3946" y="120140"/>
                  </a:lnTo>
                  <a:lnTo>
                    <a:pt x="8274" y="129761"/>
                  </a:lnTo>
                  <a:lnTo>
                    <a:pt x="22441" y="143570"/>
                  </a:lnTo>
                  <a:lnTo>
                    <a:pt x="31133" y="148890"/>
                  </a:lnTo>
                  <a:lnTo>
                    <a:pt x="50148" y="151682"/>
                  </a:lnTo>
                  <a:lnTo>
                    <a:pt x="60133" y="150788"/>
                  </a:lnTo>
                  <a:lnTo>
                    <a:pt x="77465" y="140437"/>
                  </a:lnTo>
                  <a:lnTo>
                    <a:pt x="91798" y="124138"/>
                  </a:lnTo>
                  <a:lnTo>
                    <a:pt x="102067" y="105196"/>
                  </a:lnTo>
                  <a:lnTo>
                    <a:pt x="104291" y="81959"/>
                  </a:lnTo>
                  <a:lnTo>
                    <a:pt x="100211" y="58374"/>
                  </a:lnTo>
                  <a:lnTo>
                    <a:pt x="90598" y="40092"/>
                  </a:lnTo>
                  <a:lnTo>
                    <a:pt x="75408" y="27288"/>
                  </a:lnTo>
                  <a:lnTo>
                    <a:pt x="37060" y="9536"/>
                  </a:lnTo>
                  <a:lnTo>
                    <a:pt x="30349" y="8061"/>
                  </a:lnTo>
                  <a:lnTo>
                    <a:pt x="25876" y="8248"/>
                  </a:lnTo>
                  <a:lnTo>
                    <a:pt x="16930" y="121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064414" y="1589803"/>
              <a:ext cx="42443" cy="75291"/>
            </a:xfrm>
            <a:custGeom>
              <a:avLst/>
              <a:gdLst/>
              <a:ahLst/>
              <a:cxnLst/>
              <a:rect l="0" t="0" r="0" b="0"/>
              <a:pathLst>
                <a:path w="42443" h="75291">
                  <a:moveTo>
                    <a:pt x="0" y="0"/>
                  </a:moveTo>
                  <a:lnTo>
                    <a:pt x="14654" y="43962"/>
                  </a:lnTo>
                  <a:lnTo>
                    <a:pt x="27570" y="60873"/>
                  </a:lnTo>
                  <a:lnTo>
                    <a:pt x="42442" y="752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053125" y="1495046"/>
              <a:ext cx="116575" cy="164106"/>
            </a:xfrm>
            <a:custGeom>
              <a:avLst/>
              <a:gdLst/>
              <a:ahLst/>
              <a:cxnLst/>
              <a:rect l="0" t="0" r="0" b="0"/>
              <a:pathLst>
                <a:path w="116575" h="164106">
                  <a:moveTo>
                    <a:pt x="61795" y="164105"/>
                  </a:moveTo>
                  <a:lnTo>
                    <a:pt x="18452" y="122859"/>
                  </a:lnTo>
                  <a:lnTo>
                    <a:pt x="4334" y="108806"/>
                  </a:lnTo>
                  <a:lnTo>
                    <a:pt x="803" y="100614"/>
                  </a:lnTo>
                  <a:lnTo>
                    <a:pt x="0" y="82152"/>
                  </a:lnTo>
                  <a:lnTo>
                    <a:pt x="6662" y="65368"/>
                  </a:lnTo>
                  <a:lnTo>
                    <a:pt x="18591" y="50110"/>
                  </a:lnTo>
                  <a:lnTo>
                    <a:pt x="45038" y="29535"/>
                  </a:lnTo>
                  <a:lnTo>
                    <a:pt x="107342" y="3410"/>
                  </a:lnTo>
                  <a:lnTo>
                    <a:pt x="11657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0" name="Freeform 149"/>
          <p:cNvSpPr/>
          <p:nvPr/>
        </p:nvSpPr>
        <p:spPr>
          <a:xfrm>
            <a:off x="5691574" y="2163869"/>
            <a:ext cx="282705" cy="418249"/>
          </a:xfrm>
          <a:custGeom>
            <a:avLst/>
            <a:gdLst/>
            <a:ahLst/>
            <a:cxnLst/>
            <a:rect l="0" t="0" r="0" b="0"/>
            <a:pathLst>
              <a:path w="282705" h="418249">
                <a:moveTo>
                  <a:pt x="95941" y="0"/>
                </a:moveTo>
                <a:lnTo>
                  <a:pt x="53279" y="54114"/>
                </a:lnTo>
                <a:lnTo>
                  <a:pt x="11665" y="112823"/>
                </a:lnTo>
                <a:lnTo>
                  <a:pt x="4662" y="120839"/>
                </a:lnTo>
                <a:lnTo>
                  <a:pt x="1163" y="122673"/>
                </a:lnTo>
                <a:lnTo>
                  <a:pt x="0" y="120387"/>
                </a:lnTo>
                <a:lnTo>
                  <a:pt x="395" y="115353"/>
                </a:lnTo>
                <a:lnTo>
                  <a:pt x="12129" y="91500"/>
                </a:lnTo>
                <a:lnTo>
                  <a:pt x="50662" y="45954"/>
                </a:lnTo>
                <a:lnTo>
                  <a:pt x="77066" y="30254"/>
                </a:lnTo>
                <a:lnTo>
                  <a:pt x="107115" y="18193"/>
                </a:lnTo>
                <a:lnTo>
                  <a:pt x="117428" y="17978"/>
                </a:lnTo>
                <a:lnTo>
                  <a:pt x="138246" y="23978"/>
                </a:lnTo>
                <a:lnTo>
                  <a:pt x="145201" y="31193"/>
                </a:lnTo>
                <a:lnTo>
                  <a:pt x="152930" y="51688"/>
                </a:lnTo>
                <a:lnTo>
                  <a:pt x="151691" y="89534"/>
                </a:lnTo>
                <a:lnTo>
                  <a:pt x="138325" y="124795"/>
                </a:lnTo>
                <a:lnTo>
                  <a:pt x="119548" y="151880"/>
                </a:lnTo>
                <a:lnTo>
                  <a:pt x="93577" y="169134"/>
                </a:lnTo>
                <a:lnTo>
                  <a:pt x="89685" y="170078"/>
                </a:lnTo>
                <a:lnTo>
                  <a:pt x="89431" y="168367"/>
                </a:lnTo>
                <a:lnTo>
                  <a:pt x="91601" y="164887"/>
                </a:lnTo>
                <a:lnTo>
                  <a:pt x="106490" y="161021"/>
                </a:lnTo>
                <a:lnTo>
                  <a:pt x="127535" y="160472"/>
                </a:lnTo>
                <a:lnTo>
                  <a:pt x="159115" y="167910"/>
                </a:lnTo>
                <a:lnTo>
                  <a:pt x="221113" y="196884"/>
                </a:lnTo>
                <a:lnTo>
                  <a:pt x="260271" y="228626"/>
                </a:lnTo>
                <a:lnTo>
                  <a:pt x="276172" y="260504"/>
                </a:lnTo>
                <a:lnTo>
                  <a:pt x="282704" y="299585"/>
                </a:lnTo>
                <a:lnTo>
                  <a:pt x="279049" y="335211"/>
                </a:lnTo>
                <a:lnTo>
                  <a:pt x="264969" y="367993"/>
                </a:lnTo>
                <a:lnTo>
                  <a:pt x="240389" y="394344"/>
                </a:lnTo>
                <a:lnTo>
                  <a:pt x="205290" y="411381"/>
                </a:lnTo>
                <a:lnTo>
                  <a:pt x="159666" y="418248"/>
                </a:lnTo>
                <a:lnTo>
                  <a:pt x="108658" y="412163"/>
                </a:lnTo>
                <a:lnTo>
                  <a:pt x="64355" y="40008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Freeform 150"/>
          <p:cNvSpPr/>
          <p:nvPr/>
        </p:nvSpPr>
        <p:spPr>
          <a:xfrm>
            <a:off x="6138114" y="2061842"/>
            <a:ext cx="224361" cy="273578"/>
          </a:xfrm>
          <a:custGeom>
            <a:avLst/>
            <a:gdLst/>
            <a:ahLst/>
            <a:cxnLst/>
            <a:rect l="0" t="0" r="0" b="0"/>
            <a:pathLst>
              <a:path w="224361" h="273578">
                <a:moveTo>
                  <a:pt x="73699" y="12272"/>
                </a:moveTo>
                <a:lnTo>
                  <a:pt x="54571" y="66146"/>
                </a:lnTo>
                <a:lnTo>
                  <a:pt x="23896" y="112130"/>
                </a:lnTo>
                <a:lnTo>
                  <a:pt x="20610" y="112769"/>
                </a:lnTo>
                <a:lnTo>
                  <a:pt x="19589" y="108516"/>
                </a:lnTo>
                <a:lnTo>
                  <a:pt x="26356" y="73657"/>
                </a:lnTo>
                <a:lnTo>
                  <a:pt x="41214" y="43328"/>
                </a:lnTo>
                <a:lnTo>
                  <a:pt x="66023" y="17704"/>
                </a:lnTo>
                <a:lnTo>
                  <a:pt x="101191" y="883"/>
                </a:lnTo>
                <a:lnTo>
                  <a:pt x="113084" y="0"/>
                </a:lnTo>
                <a:lnTo>
                  <a:pt x="135657" y="5258"/>
                </a:lnTo>
                <a:lnTo>
                  <a:pt x="143080" y="12275"/>
                </a:lnTo>
                <a:lnTo>
                  <a:pt x="151328" y="32550"/>
                </a:lnTo>
                <a:lnTo>
                  <a:pt x="150383" y="70273"/>
                </a:lnTo>
                <a:lnTo>
                  <a:pt x="142486" y="91082"/>
                </a:lnTo>
                <a:lnTo>
                  <a:pt x="118352" y="123506"/>
                </a:lnTo>
                <a:lnTo>
                  <a:pt x="117506" y="127372"/>
                </a:lnTo>
                <a:lnTo>
                  <a:pt x="120451" y="128779"/>
                </a:lnTo>
                <a:lnTo>
                  <a:pt x="144483" y="131410"/>
                </a:lnTo>
                <a:lnTo>
                  <a:pt x="165990" y="137752"/>
                </a:lnTo>
                <a:lnTo>
                  <a:pt x="198861" y="160887"/>
                </a:lnTo>
                <a:lnTo>
                  <a:pt x="212385" y="175419"/>
                </a:lnTo>
                <a:lnTo>
                  <a:pt x="222295" y="193576"/>
                </a:lnTo>
                <a:lnTo>
                  <a:pt x="224360" y="213344"/>
                </a:lnTo>
                <a:lnTo>
                  <a:pt x="223272" y="223529"/>
                </a:lnTo>
                <a:lnTo>
                  <a:pt x="212706" y="241084"/>
                </a:lnTo>
                <a:lnTo>
                  <a:pt x="195142" y="255516"/>
                </a:lnTo>
                <a:lnTo>
                  <a:pt x="171737" y="265829"/>
                </a:lnTo>
                <a:lnTo>
                  <a:pt x="111349" y="273577"/>
                </a:lnTo>
                <a:lnTo>
                  <a:pt x="56266" y="271988"/>
                </a:lnTo>
                <a:lnTo>
                  <a:pt x="0" y="26495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5" name="Group 154"/>
          <p:cNvGrpSpPr/>
          <p:nvPr/>
        </p:nvGrpSpPr>
        <p:grpSpPr>
          <a:xfrm>
            <a:off x="6148642" y="2368911"/>
            <a:ext cx="221100" cy="347442"/>
            <a:chOff x="6148642" y="2368911"/>
            <a:chExt cx="221100" cy="347442"/>
          </a:xfrm>
        </p:grpSpPr>
        <p:sp>
          <p:nvSpPr>
            <p:cNvPr id="152" name="Freeform 151"/>
            <p:cNvSpPr/>
            <p:nvPr/>
          </p:nvSpPr>
          <p:spPr>
            <a:xfrm>
              <a:off x="6148642" y="2368911"/>
              <a:ext cx="221100" cy="31587"/>
            </a:xfrm>
            <a:custGeom>
              <a:avLst/>
              <a:gdLst/>
              <a:ahLst/>
              <a:cxnLst/>
              <a:rect l="0" t="0" r="0" b="0"/>
              <a:pathLst>
                <a:path w="221100" h="31587">
                  <a:moveTo>
                    <a:pt x="221099" y="0"/>
                  </a:moveTo>
                  <a:lnTo>
                    <a:pt x="158818" y="16789"/>
                  </a:lnTo>
                  <a:lnTo>
                    <a:pt x="101648" y="20214"/>
                  </a:lnTo>
                  <a:lnTo>
                    <a:pt x="45555" y="2648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338155" y="2495253"/>
              <a:ext cx="26749" cy="221100"/>
            </a:xfrm>
            <a:custGeom>
              <a:avLst/>
              <a:gdLst/>
              <a:ahLst/>
              <a:cxnLst/>
              <a:rect l="0" t="0" r="0" b="0"/>
              <a:pathLst>
                <a:path w="26749" h="221100">
                  <a:moveTo>
                    <a:pt x="0" y="0"/>
                  </a:moveTo>
                  <a:lnTo>
                    <a:pt x="3119" y="42692"/>
                  </a:lnTo>
                  <a:lnTo>
                    <a:pt x="14654" y="95521"/>
                  </a:lnTo>
                  <a:lnTo>
                    <a:pt x="20963" y="152706"/>
                  </a:lnTo>
                  <a:lnTo>
                    <a:pt x="26748" y="186796"/>
                  </a:lnTo>
                  <a:lnTo>
                    <a:pt x="21057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201285" y="2516310"/>
              <a:ext cx="136871" cy="140436"/>
            </a:xfrm>
            <a:custGeom>
              <a:avLst/>
              <a:gdLst/>
              <a:ahLst/>
              <a:cxnLst/>
              <a:rect l="0" t="0" r="0" b="0"/>
              <a:pathLst>
                <a:path w="136871" h="140436">
                  <a:moveTo>
                    <a:pt x="136870" y="105285"/>
                  </a:moveTo>
                  <a:lnTo>
                    <a:pt x="73442" y="123244"/>
                  </a:lnTo>
                  <a:lnTo>
                    <a:pt x="21023" y="140435"/>
                  </a:lnTo>
                  <a:lnTo>
                    <a:pt x="14015" y="138077"/>
                  </a:lnTo>
                  <a:lnTo>
                    <a:pt x="9343" y="131826"/>
                  </a:lnTo>
                  <a:lnTo>
                    <a:pt x="2768" y="100671"/>
                  </a:lnTo>
                  <a:lnTo>
                    <a:pt x="546" y="4822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6" name="Freeform 155"/>
          <p:cNvSpPr/>
          <p:nvPr/>
        </p:nvSpPr>
        <p:spPr>
          <a:xfrm>
            <a:off x="6622425" y="2166748"/>
            <a:ext cx="535527" cy="212693"/>
          </a:xfrm>
          <a:custGeom>
            <a:avLst/>
            <a:gdLst/>
            <a:ahLst/>
            <a:cxnLst/>
            <a:rect l="0" t="0" r="0" b="0"/>
            <a:pathLst>
              <a:path w="535527" h="212693">
                <a:moveTo>
                  <a:pt x="0" y="160050"/>
                </a:moveTo>
                <a:lnTo>
                  <a:pt x="53875" y="142091"/>
                </a:lnTo>
                <a:lnTo>
                  <a:pt x="101239" y="131502"/>
                </a:lnTo>
                <a:lnTo>
                  <a:pt x="149319" y="129364"/>
                </a:lnTo>
                <a:lnTo>
                  <a:pt x="212378" y="123053"/>
                </a:lnTo>
                <a:lnTo>
                  <a:pt x="269895" y="118946"/>
                </a:lnTo>
                <a:lnTo>
                  <a:pt x="326317" y="118135"/>
                </a:lnTo>
                <a:lnTo>
                  <a:pt x="388112" y="117975"/>
                </a:lnTo>
                <a:lnTo>
                  <a:pt x="448237" y="117943"/>
                </a:lnTo>
                <a:lnTo>
                  <a:pt x="505174" y="117937"/>
                </a:lnTo>
                <a:lnTo>
                  <a:pt x="519277" y="117936"/>
                </a:lnTo>
                <a:lnTo>
                  <a:pt x="526339" y="114427"/>
                </a:lnTo>
                <a:lnTo>
                  <a:pt x="528707" y="108577"/>
                </a:lnTo>
                <a:lnTo>
                  <a:pt x="527946" y="101168"/>
                </a:lnTo>
                <a:lnTo>
                  <a:pt x="517742" y="86697"/>
                </a:lnTo>
                <a:lnTo>
                  <a:pt x="462491" y="44267"/>
                </a:lnTo>
                <a:lnTo>
                  <a:pt x="408348" y="5244"/>
                </a:lnTo>
                <a:lnTo>
                  <a:pt x="398575" y="694"/>
                </a:lnTo>
                <a:lnTo>
                  <a:pt x="394397" y="0"/>
                </a:lnTo>
                <a:lnTo>
                  <a:pt x="393953" y="1877"/>
                </a:lnTo>
                <a:lnTo>
                  <a:pt x="395996" y="5469"/>
                </a:lnTo>
                <a:lnTo>
                  <a:pt x="458341" y="41328"/>
                </a:lnTo>
                <a:lnTo>
                  <a:pt x="515250" y="75901"/>
                </a:lnTo>
                <a:lnTo>
                  <a:pt x="525993" y="82893"/>
                </a:lnTo>
                <a:lnTo>
                  <a:pt x="531987" y="91064"/>
                </a:lnTo>
                <a:lnTo>
                  <a:pt x="534812" y="100021"/>
                </a:lnTo>
                <a:lnTo>
                  <a:pt x="535526" y="109502"/>
                </a:lnTo>
                <a:lnTo>
                  <a:pt x="530080" y="126276"/>
                </a:lnTo>
                <a:lnTo>
                  <a:pt x="507520" y="156108"/>
                </a:lnTo>
                <a:lnTo>
                  <a:pt x="445216" y="194925"/>
                </a:lnTo>
                <a:lnTo>
                  <a:pt x="431668" y="212692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6" name="Group 165"/>
          <p:cNvGrpSpPr/>
          <p:nvPr/>
        </p:nvGrpSpPr>
        <p:grpSpPr>
          <a:xfrm>
            <a:off x="7299799" y="1941499"/>
            <a:ext cx="1607311" cy="466511"/>
            <a:chOff x="7299799" y="1941499"/>
            <a:chExt cx="1607311" cy="466511"/>
          </a:xfrm>
        </p:grpSpPr>
        <p:sp>
          <p:nvSpPr>
            <p:cNvPr id="157" name="Freeform 156"/>
            <p:cNvSpPr/>
            <p:nvPr/>
          </p:nvSpPr>
          <p:spPr>
            <a:xfrm>
              <a:off x="7299799" y="2032000"/>
              <a:ext cx="284461" cy="376010"/>
            </a:xfrm>
            <a:custGeom>
              <a:avLst/>
              <a:gdLst/>
              <a:ahLst/>
              <a:cxnLst/>
              <a:rect l="0" t="0" r="0" b="0"/>
              <a:pathLst>
                <a:path w="284461" h="376010">
                  <a:moveTo>
                    <a:pt x="70149" y="0"/>
                  </a:moveTo>
                  <a:lnTo>
                    <a:pt x="54508" y="17980"/>
                  </a:lnTo>
                  <a:lnTo>
                    <a:pt x="31711" y="74353"/>
                  </a:lnTo>
                  <a:lnTo>
                    <a:pt x="8430" y="126428"/>
                  </a:lnTo>
                  <a:lnTo>
                    <a:pt x="4437" y="128739"/>
                  </a:lnTo>
                  <a:lnTo>
                    <a:pt x="1774" y="125600"/>
                  </a:lnTo>
                  <a:lnTo>
                    <a:pt x="0" y="118828"/>
                  </a:lnTo>
                  <a:lnTo>
                    <a:pt x="4266" y="98826"/>
                  </a:lnTo>
                  <a:lnTo>
                    <a:pt x="25338" y="43819"/>
                  </a:lnTo>
                  <a:lnTo>
                    <a:pt x="36975" y="26884"/>
                  </a:lnTo>
                  <a:lnTo>
                    <a:pt x="53065" y="14678"/>
                  </a:lnTo>
                  <a:lnTo>
                    <a:pt x="73085" y="6523"/>
                  </a:lnTo>
                  <a:lnTo>
                    <a:pt x="109493" y="3102"/>
                  </a:lnTo>
                  <a:lnTo>
                    <a:pt x="132089" y="6448"/>
                  </a:lnTo>
                  <a:lnTo>
                    <a:pt x="150711" y="14954"/>
                  </a:lnTo>
                  <a:lnTo>
                    <a:pt x="158952" y="20498"/>
                  </a:lnTo>
                  <a:lnTo>
                    <a:pt x="171228" y="36016"/>
                  </a:lnTo>
                  <a:lnTo>
                    <a:pt x="179414" y="55781"/>
                  </a:lnTo>
                  <a:lnTo>
                    <a:pt x="183052" y="80164"/>
                  </a:lnTo>
                  <a:lnTo>
                    <a:pt x="178430" y="103478"/>
                  </a:lnTo>
                  <a:lnTo>
                    <a:pt x="156399" y="147042"/>
                  </a:lnTo>
                  <a:lnTo>
                    <a:pt x="140067" y="162058"/>
                  </a:lnTo>
                  <a:lnTo>
                    <a:pt x="126960" y="169122"/>
                  </a:lnTo>
                  <a:lnTo>
                    <a:pt x="126740" y="167730"/>
                  </a:lnTo>
                  <a:lnTo>
                    <a:pt x="128934" y="164462"/>
                  </a:lnTo>
                  <a:lnTo>
                    <a:pt x="143848" y="163951"/>
                  </a:lnTo>
                  <a:lnTo>
                    <a:pt x="185963" y="173155"/>
                  </a:lnTo>
                  <a:lnTo>
                    <a:pt x="217548" y="188435"/>
                  </a:lnTo>
                  <a:lnTo>
                    <a:pt x="249134" y="213370"/>
                  </a:lnTo>
                  <a:lnTo>
                    <a:pt x="263951" y="235991"/>
                  </a:lnTo>
                  <a:lnTo>
                    <a:pt x="282996" y="283051"/>
                  </a:lnTo>
                  <a:lnTo>
                    <a:pt x="284460" y="307904"/>
                  </a:lnTo>
                  <a:lnTo>
                    <a:pt x="280042" y="332208"/>
                  </a:lnTo>
                  <a:lnTo>
                    <a:pt x="270280" y="350809"/>
                  </a:lnTo>
                  <a:lnTo>
                    <a:pt x="255022" y="363755"/>
                  </a:lnTo>
                  <a:lnTo>
                    <a:pt x="246040" y="368845"/>
                  </a:lnTo>
                  <a:lnTo>
                    <a:pt x="205453" y="376009"/>
                  </a:lnTo>
                  <a:lnTo>
                    <a:pt x="146054" y="370295"/>
                  </a:lnTo>
                  <a:lnTo>
                    <a:pt x="133320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706860" y="2147813"/>
              <a:ext cx="73700" cy="157929"/>
            </a:xfrm>
            <a:custGeom>
              <a:avLst/>
              <a:gdLst/>
              <a:ahLst/>
              <a:cxnLst/>
              <a:rect l="0" t="0" r="0" b="0"/>
              <a:pathLst>
                <a:path w="73700" h="157929">
                  <a:moveTo>
                    <a:pt x="73699" y="0"/>
                  </a:moveTo>
                  <a:lnTo>
                    <a:pt x="54571" y="62280"/>
                  </a:lnTo>
                  <a:lnTo>
                    <a:pt x="23896" y="124607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664746" y="2168870"/>
              <a:ext cx="147400" cy="115814"/>
            </a:xfrm>
            <a:custGeom>
              <a:avLst/>
              <a:gdLst/>
              <a:ahLst/>
              <a:cxnLst/>
              <a:rect l="0" t="0" r="0" b="0"/>
              <a:pathLst>
                <a:path w="147400" h="115814">
                  <a:moveTo>
                    <a:pt x="147399" y="115813"/>
                  </a:moveTo>
                  <a:lnTo>
                    <a:pt x="123353" y="97833"/>
                  </a:lnTo>
                  <a:lnTo>
                    <a:pt x="79595" y="51035"/>
                  </a:lnTo>
                  <a:lnTo>
                    <a:pt x="21710" y="1304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101354" y="1979357"/>
              <a:ext cx="22681" cy="368498"/>
            </a:xfrm>
            <a:custGeom>
              <a:avLst/>
              <a:gdLst/>
              <a:ahLst/>
              <a:cxnLst/>
              <a:rect l="0" t="0" r="0" b="0"/>
              <a:pathLst>
                <a:path w="22681" h="368498">
                  <a:moveTo>
                    <a:pt x="5589" y="0"/>
                  </a:moveTo>
                  <a:lnTo>
                    <a:pt x="0" y="16768"/>
                  </a:lnTo>
                  <a:lnTo>
                    <a:pt x="3272" y="64620"/>
                  </a:lnTo>
                  <a:lnTo>
                    <a:pt x="4902" y="117023"/>
                  </a:lnTo>
                  <a:lnTo>
                    <a:pt x="6555" y="164395"/>
                  </a:lnTo>
                  <a:lnTo>
                    <a:pt x="13934" y="214956"/>
                  </a:lnTo>
                  <a:lnTo>
                    <a:pt x="22359" y="265812"/>
                  </a:lnTo>
                  <a:lnTo>
                    <a:pt x="22680" y="322391"/>
                  </a:lnTo>
                  <a:lnTo>
                    <a:pt x="16117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7906901" y="2010943"/>
              <a:ext cx="178986" cy="203134"/>
            </a:xfrm>
            <a:custGeom>
              <a:avLst/>
              <a:gdLst/>
              <a:ahLst/>
              <a:cxnLst/>
              <a:rect l="0" t="0" r="0" b="0"/>
              <a:pathLst>
                <a:path w="178986" h="203134">
                  <a:moveTo>
                    <a:pt x="178985" y="147399"/>
                  </a:moveTo>
                  <a:lnTo>
                    <a:pt x="117874" y="166527"/>
                  </a:lnTo>
                  <a:lnTo>
                    <a:pt x="63442" y="191613"/>
                  </a:lnTo>
                  <a:lnTo>
                    <a:pt x="31666" y="203133"/>
                  </a:lnTo>
                  <a:lnTo>
                    <a:pt x="24621" y="200932"/>
                  </a:lnTo>
                  <a:lnTo>
                    <a:pt x="19923" y="194786"/>
                  </a:lnTo>
                  <a:lnTo>
                    <a:pt x="3020" y="133289"/>
                  </a:lnTo>
                  <a:lnTo>
                    <a:pt x="597" y="80011"/>
                  </a:lnTo>
                  <a:lnTo>
                    <a:pt x="79" y="197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285927" y="2074114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57197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8264870" y="2170333"/>
              <a:ext cx="157929" cy="9067"/>
            </a:xfrm>
            <a:custGeom>
              <a:avLst/>
              <a:gdLst/>
              <a:ahLst/>
              <a:cxnLst/>
              <a:rect l="0" t="0" r="0" b="0"/>
              <a:pathLst>
                <a:path w="157929" h="9067">
                  <a:moveTo>
                    <a:pt x="157928" y="9066"/>
                  </a:moveTo>
                  <a:lnTo>
                    <a:pt x="115236" y="5946"/>
                  </a:lnTo>
                  <a:lnTo>
                    <a:pt x="67996" y="0"/>
                  </a:lnTo>
                  <a:lnTo>
                    <a:pt x="12190" y="7063"/>
                  </a:lnTo>
                  <a:lnTo>
                    <a:pt x="0" y="90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8549140" y="1958300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10529" y="0"/>
                  </a:moveTo>
                  <a:lnTo>
                    <a:pt x="4939" y="62093"/>
                  </a:lnTo>
                  <a:lnTo>
                    <a:pt x="7053" y="111205"/>
                  </a:lnTo>
                  <a:lnTo>
                    <a:pt x="3910" y="170210"/>
                  </a:lnTo>
                  <a:lnTo>
                    <a:pt x="1159" y="226557"/>
                  </a:lnTo>
                  <a:lnTo>
                    <a:pt x="343" y="280298"/>
                  </a:lnTo>
                  <a:lnTo>
                    <a:pt x="67" y="337774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8652530" y="1941499"/>
              <a:ext cx="254580" cy="367070"/>
            </a:xfrm>
            <a:custGeom>
              <a:avLst/>
              <a:gdLst/>
              <a:ahLst/>
              <a:cxnLst/>
              <a:rect l="0" t="0" r="0" b="0"/>
              <a:pathLst>
                <a:path w="254580" h="367070">
                  <a:moveTo>
                    <a:pt x="1895" y="90501"/>
                  </a:moveTo>
                  <a:lnTo>
                    <a:pt x="51393" y="31937"/>
                  </a:lnTo>
                  <a:lnTo>
                    <a:pt x="77782" y="10108"/>
                  </a:lnTo>
                  <a:lnTo>
                    <a:pt x="100743" y="2128"/>
                  </a:lnTo>
                  <a:lnTo>
                    <a:pt x="113417" y="0"/>
                  </a:lnTo>
                  <a:lnTo>
                    <a:pt x="125376" y="3261"/>
                  </a:lnTo>
                  <a:lnTo>
                    <a:pt x="148022" y="19362"/>
                  </a:lnTo>
                  <a:lnTo>
                    <a:pt x="174913" y="49145"/>
                  </a:lnTo>
                  <a:lnTo>
                    <a:pt x="192109" y="91375"/>
                  </a:lnTo>
                  <a:lnTo>
                    <a:pt x="199025" y="140933"/>
                  </a:lnTo>
                  <a:lnTo>
                    <a:pt x="201073" y="192661"/>
                  </a:lnTo>
                  <a:lnTo>
                    <a:pt x="193361" y="246901"/>
                  </a:lnTo>
                  <a:lnTo>
                    <a:pt x="177451" y="301462"/>
                  </a:lnTo>
                  <a:lnTo>
                    <a:pt x="164148" y="326981"/>
                  </a:lnTo>
                  <a:lnTo>
                    <a:pt x="146537" y="346122"/>
                  </a:lnTo>
                  <a:lnTo>
                    <a:pt x="111303" y="364462"/>
                  </a:lnTo>
                  <a:lnTo>
                    <a:pt x="84835" y="367069"/>
                  </a:lnTo>
                  <a:lnTo>
                    <a:pt x="59814" y="363158"/>
                  </a:lnTo>
                  <a:lnTo>
                    <a:pt x="40895" y="353622"/>
                  </a:lnTo>
                  <a:lnTo>
                    <a:pt x="17090" y="329509"/>
                  </a:lnTo>
                  <a:lnTo>
                    <a:pt x="807" y="300138"/>
                  </a:lnTo>
                  <a:lnTo>
                    <a:pt x="0" y="291090"/>
                  </a:lnTo>
                  <a:lnTo>
                    <a:pt x="5342" y="274798"/>
                  </a:lnTo>
                  <a:lnTo>
                    <a:pt x="13551" y="269517"/>
                  </a:lnTo>
                  <a:lnTo>
                    <a:pt x="38272" y="263650"/>
                  </a:lnTo>
                  <a:lnTo>
                    <a:pt x="92226" y="268289"/>
                  </a:lnTo>
                  <a:lnTo>
                    <a:pt x="154300" y="283828"/>
                  </a:lnTo>
                  <a:lnTo>
                    <a:pt x="206523" y="312563"/>
                  </a:lnTo>
                  <a:lnTo>
                    <a:pt x="254579" y="3326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4" name="Group 173"/>
          <p:cNvGrpSpPr/>
          <p:nvPr/>
        </p:nvGrpSpPr>
        <p:grpSpPr>
          <a:xfrm>
            <a:off x="9022922" y="1916186"/>
            <a:ext cx="944171" cy="407659"/>
            <a:chOff x="9022922" y="1916186"/>
            <a:chExt cx="944171" cy="407659"/>
          </a:xfrm>
        </p:grpSpPr>
        <p:sp>
          <p:nvSpPr>
            <p:cNvPr id="167" name="Freeform 166"/>
            <p:cNvSpPr/>
            <p:nvPr/>
          </p:nvSpPr>
          <p:spPr>
            <a:xfrm>
              <a:off x="9107150" y="2000414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10529" y="0"/>
                  </a:moveTo>
                  <a:lnTo>
                    <a:pt x="4939" y="16768"/>
                  </a:lnTo>
                  <a:lnTo>
                    <a:pt x="8985" y="75445"/>
                  </a:lnTo>
                  <a:lnTo>
                    <a:pt x="10224" y="130197"/>
                  </a:lnTo>
                  <a:lnTo>
                    <a:pt x="9298" y="184902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9022922" y="2128951"/>
              <a:ext cx="200043" cy="8335"/>
            </a:xfrm>
            <a:custGeom>
              <a:avLst/>
              <a:gdLst/>
              <a:ahLst/>
              <a:cxnLst/>
              <a:rect l="0" t="0" r="0" b="0"/>
              <a:pathLst>
                <a:path w="200043" h="8335">
                  <a:moveTo>
                    <a:pt x="200042" y="8334"/>
                  </a:moveTo>
                  <a:lnTo>
                    <a:pt x="162563" y="0"/>
                  </a:lnTo>
                  <a:lnTo>
                    <a:pt x="124597" y="1575"/>
                  </a:lnTo>
                  <a:lnTo>
                    <a:pt x="69845" y="6999"/>
                  </a:lnTo>
                  <a:lnTo>
                    <a:pt x="12433" y="8158"/>
                  </a:lnTo>
                  <a:lnTo>
                    <a:pt x="0" y="83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9265077" y="1923380"/>
              <a:ext cx="237907" cy="400465"/>
            </a:xfrm>
            <a:custGeom>
              <a:avLst/>
              <a:gdLst/>
              <a:ahLst/>
              <a:cxnLst/>
              <a:rect l="0" t="0" r="0" b="0"/>
              <a:pathLst>
                <a:path w="237907" h="400465">
                  <a:moveTo>
                    <a:pt x="0" y="55977"/>
                  </a:moveTo>
                  <a:lnTo>
                    <a:pt x="9576" y="31931"/>
                  </a:lnTo>
                  <a:lnTo>
                    <a:pt x="20244" y="17604"/>
                  </a:lnTo>
                  <a:lnTo>
                    <a:pt x="44993" y="1973"/>
                  </a:lnTo>
                  <a:lnTo>
                    <a:pt x="67571" y="0"/>
                  </a:lnTo>
                  <a:lnTo>
                    <a:pt x="114603" y="8265"/>
                  </a:lnTo>
                  <a:lnTo>
                    <a:pt x="133213" y="20734"/>
                  </a:lnTo>
                  <a:lnTo>
                    <a:pt x="141451" y="28972"/>
                  </a:lnTo>
                  <a:lnTo>
                    <a:pt x="150605" y="50604"/>
                  </a:lnTo>
                  <a:lnTo>
                    <a:pt x="153503" y="74646"/>
                  </a:lnTo>
                  <a:lnTo>
                    <a:pt x="150893" y="97030"/>
                  </a:lnTo>
                  <a:lnTo>
                    <a:pt x="139593" y="115557"/>
                  </a:lnTo>
                  <a:lnTo>
                    <a:pt x="122874" y="130420"/>
                  </a:lnTo>
                  <a:lnTo>
                    <a:pt x="73243" y="153417"/>
                  </a:lnTo>
                  <a:lnTo>
                    <a:pt x="72225" y="156032"/>
                  </a:lnTo>
                  <a:lnTo>
                    <a:pt x="128000" y="177614"/>
                  </a:lnTo>
                  <a:lnTo>
                    <a:pt x="182525" y="210700"/>
                  </a:lnTo>
                  <a:lnTo>
                    <a:pt x="227813" y="267190"/>
                  </a:lnTo>
                  <a:lnTo>
                    <a:pt x="237906" y="309501"/>
                  </a:lnTo>
                  <a:lnTo>
                    <a:pt x="234029" y="335941"/>
                  </a:lnTo>
                  <a:lnTo>
                    <a:pt x="218691" y="367437"/>
                  </a:lnTo>
                  <a:lnTo>
                    <a:pt x="204821" y="382747"/>
                  </a:lnTo>
                  <a:lnTo>
                    <a:pt x="186958" y="393451"/>
                  </a:lnTo>
                  <a:lnTo>
                    <a:pt x="145993" y="400464"/>
                  </a:lnTo>
                  <a:lnTo>
                    <a:pt x="107988" y="396953"/>
                  </a:lnTo>
                  <a:lnTo>
                    <a:pt x="63172" y="3823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9507233" y="2032000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21057"/>
                  </a:moveTo>
                  <a:lnTo>
                    <a:pt x="71297" y="4268"/>
                  </a:lnTo>
                  <a:lnTo>
                    <a:pt x="26129" y="8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9517761" y="2116227"/>
              <a:ext cx="136872" cy="21059"/>
            </a:xfrm>
            <a:custGeom>
              <a:avLst/>
              <a:gdLst/>
              <a:ahLst/>
              <a:cxnLst/>
              <a:rect l="0" t="0" r="0" b="0"/>
              <a:pathLst>
                <a:path w="136872" h="21059">
                  <a:moveTo>
                    <a:pt x="136871" y="21058"/>
                  </a:moveTo>
                  <a:lnTo>
                    <a:pt x="99393" y="12724"/>
                  </a:lnTo>
                  <a:lnTo>
                    <a:pt x="42725" y="35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9749903" y="1926715"/>
              <a:ext cx="20544" cy="326384"/>
            </a:xfrm>
            <a:custGeom>
              <a:avLst/>
              <a:gdLst/>
              <a:ahLst/>
              <a:cxnLst/>
              <a:rect l="0" t="0" r="0" b="0"/>
              <a:pathLst>
                <a:path w="20544" h="326384">
                  <a:moveTo>
                    <a:pt x="10014" y="0"/>
                  </a:moveTo>
                  <a:lnTo>
                    <a:pt x="3948" y="33621"/>
                  </a:lnTo>
                  <a:lnTo>
                    <a:pt x="5349" y="88443"/>
                  </a:lnTo>
                  <a:lnTo>
                    <a:pt x="1223" y="138119"/>
                  </a:lnTo>
                  <a:lnTo>
                    <a:pt x="0" y="186763"/>
                  </a:lnTo>
                  <a:lnTo>
                    <a:pt x="5176" y="245122"/>
                  </a:lnTo>
                  <a:lnTo>
                    <a:pt x="17710" y="306424"/>
                  </a:lnTo>
                  <a:lnTo>
                    <a:pt x="20543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9805776" y="1916186"/>
              <a:ext cx="161317" cy="336913"/>
            </a:xfrm>
            <a:custGeom>
              <a:avLst/>
              <a:gdLst/>
              <a:ahLst/>
              <a:cxnLst/>
              <a:rect l="0" t="0" r="0" b="0"/>
              <a:pathLst>
                <a:path w="161317" h="336913">
                  <a:moveTo>
                    <a:pt x="133125" y="0"/>
                  </a:moveTo>
                  <a:lnTo>
                    <a:pt x="74508" y="0"/>
                  </a:lnTo>
                  <a:lnTo>
                    <a:pt x="34129" y="0"/>
                  </a:lnTo>
                  <a:lnTo>
                    <a:pt x="23844" y="3510"/>
                  </a:lnTo>
                  <a:lnTo>
                    <a:pt x="9296" y="16768"/>
                  </a:lnTo>
                  <a:lnTo>
                    <a:pt x="2050" y="37478"/>
                  </a:lnTo>
                  <a:lnTo>
                    <a:pt x="0" y="61111"/>
                  </a:lnTo>
                  <a:lnTo>
                    <a:pt x="11248" y="121131"/>
                  </a:lnTo>
                  <a:lnTo>
                    <a:pt x="15516" y="161973"/>
                  </a:lnTo>
                  <a:lnTo>
                    <a:pt x="19625" y="168813"/>
                  </a:lnTo>
                  <a:lnTo>
                    <a:pt x="25872" y="171034"/>
                  </a:lnTo>
                  <a:lnTo>
                    <a:pt x="78317" y="169965"/>
                  </a:lnTo>
                  <a:lnTo>
                    <a:pt x="111427" y="178132"/>
                  </a:lnTo>
                  <a:lnTo>
                    <a:pt x="132840" y="188744"/>
                  </a:lnTo>
                  <a:lnTo>
                    <a:pt x="147816" y="204379"/>
                  </a:lnTo>
                  <a:lnTo>
                    <a:pt x="157202" y="224196"/>
                  </a:lnTo>
                  <a:lnTo>
                    <a:pt x="161316" y="260491"/>
                  </a:lnTo>
                  <a:lnTo>
                    <a:pt x="158133" y="283060"/>
                  </a:lnTo>
                  <a:lnTo>
                    <a:pt x="149700" y="301669"/>
                  </a:lnTo>
                  <a:lnTo>
                    <a:pt x="144174" y="309907"/>
                  </a:lnTo>
                  <a:lnTo>
                    <a:pt x="128678" y="322180"/>
                  </a:lnTo>
                  <a:lnTo>
                    <a:pt x="110091" y="330365"/>
                  </a:lnTo>
                  <a:lnTo>
                    <a:pt x="69955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8" name="Group 177"/>
          <p:cNvGrpSpPr/>
          <p:nvPr/>
        </p:nvGrpSpPr>
        <p:grpSpPr>
          <a:xfrm>
            <a:off x="7651876" y="2879718"/>
            <a:ext cx="420733" cy="373655"/>
            <a:chOff x="7651876" y="2879718"/>
            <a:chExt cx="420733" cy="373655"/>
          </a:xfrm>
        </p:grpSpPr>
        <p:sp>
          <p:nvSpPr>
            <p:cNvPr id="175" name="Freeform 174"/>
            <p:cNvSpPr/>
            <p:nvPr/>
          </p:nvSpPr>
          <p:spPr>
            <a:xfrm>
              <a:off x="7651876" y="2895336"/>
              <a:ext cx="33928" cy="346049"/>
            </a:xfrm>
            <a:custGeom>
              <a:avLst/>
              <a:gdLst/>
              <a:ahLst/>
              <a:cxnLst/>
              <a:rect l="0" t="0" r="0" b="0"/>
              <a:pathLst>
                <a:path w="33928" h="346049">
                  <a:moveTo>
                    <a:pt x="33927" y="0"/>
                  </a:moveTo>
                  <a:lnTo>
                    <a:pt x="17138" y="55045"/>
                  </a:lnTo>
                  <a:lnTo>
                    <a:pt x="13713" y="109573"/>
                  </a:lnTo>
                  <a:lnTo>
                    <a:pt x="7447" y="165144"/>
                  </a:lnTo>
                  <a:lnTo>
                    <a:pt x="3350" y="227897"/>
                  </a:lnTo>
                  <a:lnTo>
                    <a:pt x="2641" y="285114"/>
                  </a:lnTo>
                  <a:lnTo>
                    <a:pt x="1260" y="337292"/>
                  </a:lnTo>
                  <a:lnTo>
                    <a:pt x="0" y="3460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7847131" y="2879718"/>
              <a:ext cx="225478" cy="355663"/>
            </a:xfrm>
            <a:custGeom>
              <a:avLst/>
              <a:gdLst/>
              <a:ahLst/>
              <a:cxnLst/>
              <a:rect l="0" t="0" r="0" b="0"/>
              <a:pathLst>
                <a:path w="225478" h="355663">
                  <a:moveTo>
                    <a:pt x="154527" y="15618"/>
                  </a:moveTo>
                  <a:lnTo>
                    <a:pt x="95910" y="10029"/>
                  </a:lnTo>
                  <a:lnTo>
                    <a:pt x="50141" y="0"/>
                  </a:lnTo>
                  <a:lnTo>
                    <a:pt x="28585" y="2048"/>
                  </a:lnTo>
                  <a:lnTo>
                    <a:pt x="20263" y="6571"/>
                  </a:lnTo>
                  <a:lnTo>
                    <a:pt x="7896" y="20956"/>
                  </a:lnTo>
                  <a:lnTo>
                    <a:pt x="1620" y="42167"/>
                  </a:lnTo>
                  <a:lnTo>
                    <a:pt x="0" y="66022"/>
                  </a:lnTo>
                  <a:lnTo>
                    <a:pt x="5374" y="116172"/>
                  </a:lnTo>
                  <a:lnTo>
                    <a:pt x="6782" y="176121"/>
                  </a:lnTo>
                  <a:lnTo>
                    <a:pt x="9237" y="183451"/>
                  </a:lnTo>
                  <a:lnTo>
                    <a:pt x="13213" y="185999"/>
                  </a:lnTo>
                  <a:lnTo>
                    <a:pt x="18203" y="185357"/>
                  </a:lnTo>
                  <a:lnTo>
                    <a:pt x="71922" y="156638"/>
                  </a:lnTo>
                  <a:lnTo>
                    <a:pt x="92078" y="149264"/>
                  </a:lnTo>
                  <a:lnTo>
                    <a:pt x="112733" y="148326"/>
                  </a:lnTo>
                  <a:lnTo>
                    <a:pt x="133612" y="152978"/>
                  </a:lnTo>
                  <a:lnTo>
                    <a:pt x="163928" y="168752"/>
                  </a:lnTo>
                  <a:lnTo>
                    <a:pt x="203049" y="201915"/>
                  </a:lnTo>
                  <a:lnTo>
                    <a:pt x="218947" y="233944"/>
                  </a:lnTo>
                  <a:lnTo>
                    <a:pt x="225477" y="273070"/>
                  </a:lnTo>
                  <a:lnTo>
                    <a:pt x="221822" y="308709"/>
                  </a:lnTo>
                  <a:lnTo>
                    <a:pt x="207742" y="341496"/>
                  </a:lnTo>
                  <a:lnTo>
                    <a:pt x="193175" y="3556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7833202" y="3253305"/>
              <a:ext cx="284" cy="68"/>
            </a:xfrm>
            <a:custGeom>
              <a:avLst/>
              <a:gdLst/>
              <a:ahLst/>
              <a:cxnLst/>
              <a:rect l="0" t="0" r="0" b="0"/>
              <a:pathLst>
                <a:path w="284" h="68">
                  <a:moveTo>
                    <a:pt x="283" y="6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1" name="Group 180"/>
          <p:cNvGrpSpPr/>
          <p:nvPr/>
        </p:nvGrpSpPr>
        <p:grpSpPr>
          <a:xfrm>
            <a:off x="7591046" y="3211191"/>
            <a:ext cx="610655" cy="115815"/>
            <a:chOff x="7591046" y="3211191"/>
            <a:chExt cx="610655" cy="115815"/>
          </a:xfrm>
        </p:grpSpPr>
        <p:sp>
          <p:nvSpPr>
            <p:cNvPr id="179" name="Freeform 178"/>
            <p:cNvSpPr/>
            <p:nvPr/>
          </p:nvSpPr>
          <p:spPr>
            <a:xfrm>
              <a:off x="7843730" y="3211191"/>
              <a:ext cx="178986" cy="61965"/>
            </a:xfrm>
            <a:custGeom>
              <a:avLst/>
              <a:gdLst/>
              <a:ahLst/>
              <a:cxnLst/>
              <a:rect l="0" t="0" r="0" b="0"/>
              <a:pathLst>
                <a:path w="178986" h="61965">
                  <a:moveTo>
                    <a:pt x="178985" y="0"/>
                  </a:moveTo>
                  <a:lnTo>
                    <a:pt x="173396" y="16768"/>
                  </a:lnTo>
                  <a:lnTo>
                    <a:pt x="161293" y="31239"/>
                  </a:lnTo>
                  <a:lnTo>
                    <a:pt x="134748" y="49421"/>
                  </a:lnTo>
                  <a:lnTo>
                    <a:pt x="113701" y="57060"/>
                  </a:lnTo>
                  <a:lnTo>
                    <a:pt x="62061" y="61964"/>
                  </a:lnTo>
                  <a:lnTo>
                    <a:pt x="36941" y="6029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7591046" y="3305948"/>
              <a:ext cx="610655" cy="21058"/>
            </a:xfrm>
            <a:custGeom>
              <a:avLst/>
              <a:gdLst/>
              <a:ahLst/>
              <a:cxnLst/>
              <a:rect l="0" t="0" r="0" b="0"/>
              <a:pathLst>
                <a:path w="610655" h="21058">
                  <a:moveTo>
                    <a:pt x="610654" y="21057"/>
                  </a:moveTo>
                  <a:lnTo>
                    <a:pt x="552036" y="15468"/>
                  </a:lnTo>
                  <a:lnTo>
                    <a:pt x="497862" y="18740"/>
                  </a:lnTo>
                  <a:lnTo>
                    <a:pt x="438981" y="20599"/>
                  </a:lnTo>
                  <a:lnTo>
                    <a:pt x="388601" y="20921"/>
                  </a:lnTo>
                  <a:lnTo>
                    <a:pt x="333510" y="17897"/>
                  </a:lnTo>
                  <a:lnTo>
                    <a:pt x="272733" y="12712"/>
                  </a:lnTo>
                  <a:lnTo>
                    <a:pt x="210273" y="11175"/>
                  </a:lnTo>
                  <a:lnTo>
                    <a:pt x="153551" y="10720"/>
                  </a:lnTo>
                  <a:lnTo>
                    <a:pt x="100868" y="10585"/>
                  </a:lnTo>
                  <a:lnTo>
                    <a:pt x="47045" y="742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4" name="Group 183"/>
          <p:cNvGrpSpPr/>
          <p:nvPr/>
        </p:nvGrpSpPr>
        <p:grpSpPr>
          <a:xfrm>
            <a:off x="7734709" y="3463875"/>
            <a:ext cx="251482" cy="379027"/>
            <a:chOff x="7734709" y="3463875"/>
            <a:chExt cx="251482" cy="379027"/>
          </a:xfrm>
        </p:grpSpPr>
        <p:sp>
          <p:nvSpPr>
            <p:cNvPr id="182" name="Freeform 181"/>
            <p:cNvSpPr/>
            <p:nvPr/>
          </p:nvSpPr>
          <p:spPr>
            <a:xfrm>
              <a:off x="7959544" y="3463875"/>
              <a:ext cx="26647" cy="379027"/>
            </a:xfrm>
            <a:custGeom>
              <a:avLst/>
              <a:gdLst/>
              <a:ahLst/>
              <a:cxnLst/>
              <a:rect l="0" t="0" r="0" b="0"/>
              <a:pathLst>
                <a:path w="26647" h="379027">
                  <a:moveTo>
                    <a:pt x="21057" y="0"/>
                  </a:moveTo>
                  <a:lnTo>
                    <a:pt x="26646" y="16768"/>
                  </a:lnTo>
                  <a:lnTo>
                    <a:pt x="26270" y="34359"/>
                  </a:lnTo>
                  <a:lnTo>
                    <a:pt x="22086" y="85426"/>
                  </a:lnTo>
                  <a:lnTo>
                    <a:pt x="15773" y="134756"/>
                  </a:lnTo>
                  <a:lnTo>
                    <a:pt x="12083" y="192006"/>
                  </a:lnTo>
                  <a:lnTo>
                    <a:pt x="10989" y="247834"/>
                  </a:lnTo>
                  <a:lnTo>
                    <a:pt x="5076" y="301420"/>
                  </a:lnTo>
                  <a:lnTo>
                    <a:pt x="1003" y="358844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7734709" y="3463875"/>
              <a:ext cx="235365" cy="225775"/>
            </a:xfrm>
            <a:custGeom>
              <a:avLst/>
              <a:gdLst/>
              <a:ahLst/>
              <a:cxnLst/>
              <a:rect l="0" t="0" r="0" b="0"/>
              <a:pathLst>
                <a:path w="235365" h="225775">
                  <a:moveTo>
                    <a:pt x="235364" y="157928"/>
                  </a:moveTo>
                  <a:lnTo>
                    <a:pt x="217383" y="173569"/>
                  </a:lnTo>
                  <a:lnTo>
                    <a:pt x="161010" y="196365"/>
                  </a:lnTo>
                  <a:lnTo>
                    <a:pt x="103346" y="214058"/>
                  </a:lnTo>
                  <a:lnTo>
                    <a:pt x="48932" y="225774"/>
                  </a:lnTo>
                  <a:lnTo>
                    <a:pt x="21094" y="223956"/>
                  </a:lnTo>
                  <a:lnTo>
                    <a:pt x="11798" y="218325"/>
                  </a:lnTo>
                  <a:lnTo>
                    <a:pt x="5602" y="209891"/>
                  </a:lnTo>
                  <a:lnTo>
                    <a:pt x="1470" y="199588"/>
                  </a:lnTo>
                  <a:lnTo>
                    <a:pt x="0" y="178784"/>
                  </a:lnTo>
                  <a:lnTo>
                    <a:pt x="4416" y="156669"/>
                  </a:lnTo>
                  <a:lnTo>
                    <a:pt x="23194" y="104343"/>
                  </a:lnTo>
                  <a:lnTo>
                    <a:pt x="40961" y="43377"/>
                  </a:lnTo>
                  <a:lnTo>
                    <a:pt x="4585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5" name="Freeform 184"/>
          <p:cNvSpPr/>
          <p:nvPr/>
        </p:nvSpPr>
        <p:spPr>
          <a:xfrm>
            <a:off x="7119543" y="2586027"/>
            <a:ext cx="1553996" cy="1440292"/>
          </a:xfrm>
          <a:custGeom>
            <a:avLst/>
            <a:gdLst/>
            <a:ahLst/>
            <a:cxnLst/>
            <a:rect l="0" t="0" r="0" b="0"/>
            <a:pathLst>
              <a:path w="1553996" h="1440292">
                <a:moveTo>
                  <a:pt x="861058" y="98739"/>
                </a:moveTo>
                <a:lnTo>
                  <a:pt x="823579" y="90406"/>
                </a:lnTo>
                <a:lnTo>
                  <a:pt x="776254" y="88861"/>
                </a:lnTo>
                <a:lnTo>
                  <a:pt x="716608" y="91523"/>
                </a:lnTo>
                <a:lnTo>
                  <a:pt x="661890" y="99721"/>
                </a:lnTo>
                <a:lnTo>
                  <a:pt x="608633" y="109559"/>
                </a:lnTo>
                <a:lnTo>
                  <a:pt x="558928" y="123002"/>
                </a:lnTo>
                <a:lnTo>
                  <a:pt x="511445" y="141803"/>
                </a:lnTo>
                <a:lnTo>
                  <a:pt x="448588" y="169117"/>
                </a:lnTo>
                <a:lnTo>
                  <a:pt x="399722" y="195631"/>
                </a:lnTo>
                <a:lnTo>
                  <a:pt x="340385" y="237202"/>
                </a:lnTo>
                <a:lnTo>
                  <a:pt x="290536" y="292380"/>
                </a:lnTo>
                <a:lnTo>
                  <a:pt x="230386" y="353668"/>
                </a:lnTo>
                <a:lnTo>
                  <a:pt x="185072" y="402261"/>
                </a:lnTo>
                <a:lnTo>
                  <a:pt x="147599" y="459293"/>
                </a:lnTo>
                <a:lnTo>
                  <a:pt x="114269" y="515056"/>
                </a:lnTo>
                <a:lnTo>
                  <a:pt x="82167" y="574212"/>
                </a:lnTo>
                <a:lnTo>
                  <a:pt x="56017" y="636194"/>
                </a:lnTo>
                <a:lnTo>
                  <a:pt x="33452" y="699012"/>
                </a:lnTo>
                <a:lnTo>
                  <a:pt x="17536" y="762079"/>
                </a:lnTo>
                <a:lnTo>
                  <a:pt x="5412" y="825219"/>
                </a:lnTo>
                <a:lnTo>
                  <a:pt x="0" y="888381"/>
                </a:lnTo>
                <a:lnTo>
                  <a:pt x="3985" y="945960"/>
                </a:lnTo>
                <a:lnTo>
                  <a:pt x="12575" y="1005654"/>
                </a:lnTo>
                <a:lnTo>
                  <a:pt x="22529" y="1062206"/>
                </a:lnTo>
                <a:lnTo>
                  <a:pt x="38477" y="1116007"/>
                </a:lnTo>
                <a:lnTo>
                  <a:pt x="65997" y="1178183"/>
                </a:lnTo>
                <a:lnTo>
                  <a:pt x="107134" y="1235524"/>
                </a:lnTo>
                <a:lnTo>
                  <a:pt x="159973" y="1291911"/>
                </a:lnTo>
                <a:lnTo>
                  <a:pt x="207102" y="1328477"/>
                </a:lnTo>
                <a:lnTo>
                  <a:pt x="258112" y="1361538"/>
                </a:lnTo>
                <a:lnTo>
                  <a:pt x="321449" y="1393561"/>
                </a:lnTo>
                <a:lnTo>
                  <a:pt x="365038" y="1408481"/>
                </a:lnTo>
                <a:lnTo>
                  <a:pt x="407808" y="1419011"/>
                </a:lnTo>
                <a:lnTo>
                  <a:pt x="450213" y="1427591"/>
                </a:lnTo>
                <a:lnTo>
                  <a:pt x="495576" y="1435304"/>
                </a:lnTo>
                <a:lnTo>
                  <a:pt x="543034" y="1440291"/>
                </a:lnTo>
                <a:lnTo>
                  <a:pt x="591422" y="1438609"/>
                </a:lnTo>
                <a:lnTo>
                  <a:pt x="640224" y="1433961"/>
                </a:lnTo>
                <a:lnTo>
                  <a:pt x="689210" y="1427996"/>
                </a:lnTo>
                <a:lnTo>
                  <a:pt x="738278" y="1421446"/>
                </a:lnTo>
                <a:lnTo>
                  <a:pt x="787382" y="1411516"/>
                </a:lnTo>
                <a:lnTo>
                  <a:pt x="836501" y="1398133"/>
                </a:lnTo>
                <a:lnTo>
                  <a:pt x="885628" y="1380487"/>
                </a:lnTo>
                <a:lnTo>
                  <a:pt x="931639" y="1360946"/>
                </a:lnTo>
                <a:lnTo>
                  <a:pt x="975486" y="1339393"/>
                </a:lnTo>
                <a:lnTo>
                  <a:pt x="1018369" y="1314217"/>
                </a:lnTo>
                <a:lnTo>
                  <a:pt x="1060825" y="1290549"/>
                </a:lnTo>
                <a:lnTo>
                  <a:pt x="1124189" y="1251254"/>
                </a:lnTo>
                <a:lnTo>
                  <a:pt x="1184298" y="1202567"/>
                </a:lnTo>
                <a:lnTo>
                  <a:pt x="1242272" y="1151096"/>
                </a:lnTo>
                <a:lnTo>
                  <a:pt x="1300783" y="1098800"/>
                </a:lnTo>
                <a:lnTo>
                  <a:pt x="1352046" y="1046261"/>
                </a:lnTo>
                <a:lnTo>
                  <a:pt x="1399989" y="990529"/>
                </a:lnTo>
                <a:lnTo>
                  <a:pt x="1445001" y="929563"/>
                </a:lnTo>
                <a:lnTo>
                  <a:pt x="1480564" y="867045"/>
                </a:lnTo>
                <a:lnTo>
                  <a:pt x="1501382" y="823914"/>
                </a:lnTo>
                <a:lnTo>
                  <a:pt x="1518433" y="777448"/>
                </a:lnTo>
                <a:lnTo>
                  <a:pt x="1533810" y="732620"/>
                </a:lnTo>
                <a:lnTo>
                  <a:pt x="1546104" y="688130"/>
                </a:lnTo>
                <a:lnTo>
                  <a:pt x="1551568" y="641061"/>
                </a:lnTo>
                <a:lnTo>
                  <a:pt x="1553995" y="595965"/>
                </a:lnTo>
                <a:lnTo>
                  <a:pt x="1553905" y="552525"/>
                </a:lnTo>
                <a:lnTo>
                  <a:pt x="1549966" y="509822"/>
                </a:lnTo>
                <a:lnTo>
                  <a:pt x="1541196" y="467446"/>
                </a:lnTo>
                <a:lnTo>
                  <a:pt x="1523104" y="404128"/>
                </a:lnTo>
                <a:lnTo>
                  <a:pt x="1496687" y="340913"/>
                </a:lnTo>
                <a:lnTo>
                  <a:pt x="1459224" y="280849"/>
                </a:lnTo>
                <a:lnTo>
                  <a:pt x="1415368" y="229127"/>
                </a:lnTo>
                <a:lnTo>
                  <a:pt x="1362210" y="181046"/>
                </a:lnTo>
                <a:lnTo>
                  <a:pt x="1302005" y="132875"/>
                </a:lnTo>
                <a:lnTo>
                  <a:pt x="1259416" y="104552"/>
                </a:lnTo>
                <a:lnTo>
                  <a:pt x="1213191" y="80266"/>
                </a:lnTo>
                <a:lnTo>
                  <a:pt x="1165350" y="60893"/>
                </a:lnTo>
                <a:lnTo>
                  <a:pt x="1116792" y="44484"/>
                </a:lnTo>
                <a:lnTo>
                  <a:pt x="1067914" y="29393"/>
                </a:lnTo>
                <a:lnTo>
                  <a:pt x="1015775" y="18006"/>
                </a:lnTo>
                <a:lnTo>
                  <a:pt x="961406" y="9045"/>
                </a:lnTo>
                <a:lnTo>
                  <a:pt x="906047" y="1164"/>
                </a:lnTo>
                <a:lnTo>
                  <a:pt x="850248" y="0"/>
                </a:lnTo>
                <a:lnTo>
                  <a:pt x="794253" y="3383"/>
                </a:lnTo>
                <a:lnTo>
                  <a:pt x="738170" y="8785"/>
                </a:lnTo>
                <a:lnTo>
                  <a:pt x="678929" y="21325"/>
                </a:lnTo>
                <a:lnTo>
                  <a:pt x="621014" y="37427"/>
                </a:lnTo>
                <a:lnTo>
                  <a:pt x="571878" y="52382"/>
                </a:lnTo>
                <a:lnTo>
                  <a:pt x="515932" y="73955"/>
                </a:lnTo>
                <a:lnTo>
                  <a:pt x="482032" y="8821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873865" y="165117"/>
            <a:ext cx="1073908" cy="824562"/>
            <a:chOff x="873865" y="165117"/>
            <a:chExt cx="1073908" cy="824562"/>
          </a:xfrm>
        </p:grpSpPr>
        <p:sp>
          <p:nvSpPr>
            <p:cNvPr id="2" name="Freeform 1"/>
            <p:cNvSpPr/>
            <p:nvPr/>
          </p:nvSpPr>
          <p:spPr>
            <a:xfrm>
              <a:off x="873865" y="400292"/>
              <a:ext cx="502848" cy="589387"/>
            </a:xfrm>
            <a:custGeom>
              <a:avLst/>
              <a:gdLst/>
              <a:ahLst/>
              <a:cxnLst/>
              <a:rect l="0" t="0" r="0" b="0"/>
              <a:pathLst>
                <a:path w="502848" h="589387">
                  <a:moveTo>
                    <a:pt x="0" y="31376"/>
                  </a:moveTo>
                  <a:lnTo>
                    <a:pt x="48930" y="23043"/>
                  </a:lnTo>
                  <a:lnTo>
                    <a:pt x="108061" y="21281"/>
                  </a:lnTo>
                  <a:lnTo>
                    <a:pt x="165971" y="19763"/>
                  </a:lnTo>
                  <a:lnTo>
                    <a:pt x="215423" y="13637"/>
                  </a:lnTo>
                  <a:lnTo>
                    <a:pt x="265950" y="10132"/>
                  </a:lnTo>
                  <a:lnTo>
                    <a:pt x="328657" y="2180"/>
                  </a:lnTo>
                  <a:lnTo>
                    <a:pt x="379699" y="498"/>
                  </a:lnTo>
                  <a:lnTo>
                    <a:pt x="431868" y="0"/>
                  </a:lnTo>
                  <a:lnTo>
                    <a:pt x="464512" y="2223"/>
                  </a:lnTo>
                  <a:lnTo>
                    <a:pt x="490719" y="11010"/>
                  </a:lnTo>
                  <a:lnTo>
                    <a:pt x="497942" y="17799"/>
                  </a:lnTo>
                  <a:lnTo>
                    <a:pt x="501587" y="25834"/>
                  </a:lnTo>
                  <a:lnTo>
                    <a:pt x="502847" y="34700"/>
                  </a:lnTo>
                  <a:lnTo>
                    <a:pt x="493443" y="69536"/>
                  </a:lnTo>
                  <a:lnTo>
                    <a:pt x="469304" y="122058"/>
                  </a:lnTo>
                  <a:lnTo>
                    <a:pt x="440639" y="178238"/>
                  </a:lnTo>
                  <a:lnTo>
                    <a:pt x="413064" y="231347"/>
                  </a:lnTo>
                  <a:lnTo>
                    <a:pt x="393387" y="291286"/>
                  </a:lnTo>
                  <a:lnTo>
                    <a:pt x="375559" y="352385"/>
                  </a:lnTo>
                  <a:lnTo>
                    <a:pt x="357974" y="409694"/>
                  </a:lnTo>
                  <a:lnTo>
                    <a:pt x="339252" y="465291"/>
                  </a:lnTo>
                  <a:lnTo>
                    <a:pt x="314931" y="524926"/>
                  </a:lnTo>
                  <a:lnTo>
                    <a:pt x="279899" y="581185"/>
                  </a:lnTo>
                  <a:lnTo>
                    <a:pt x="273741" y="5893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588199" y="165117"/>
              <a:ext cx="233231" cy="301354"/>
            </a:xfrm>
            <a:custGeom>
              <a:avLst/>
              <a:gdLst/>
              <a:ahLst/>
              <a:cxnLst/>
              <a:rect l="0" t="0" r="0" b="0"/>
              <a:pathLst>
                <a:path w="233231" h="301354">
                  <a:moveTo>
                    <a:pt x="12132" y="55981"/>
                  </a:moveTo>
                  <a:lnTo>
                    <a:pt x="0" y="68113"/>
                  </a:lnTo>
                  <a:lnTo>
                    <a:pt x="5180" y="62933"/>
                  </a:lnTo>
                  <a:lnTo>
                    <a:pt x="21504" y="34477"/>
                  </a:lnTo>
                  <a:lnTo>
                    <a:pt x="46495" y="19324"/>
                  </a:lnTo>
                  <a:lnTo>
                    <a:pt x="96726" y="85"/>
                  </a:lnTo>
                  <a:lnTo>
                    <a:pt x="105963" y="0"/>
                  </a:lnTo>
                  <a:lnTo>
                    <a:pt x="122465" y="6144"/>
                  </a:lnTo>
                  <a:lnTo>
                    <a:pt x="144909" y="22757"/>
                  </a:lnTo>
                  <a:lnTo>
                    <a:pt x="187556" y="77818"/>
                  </a:lnTo>
                  <a:lnTo>
                    <a:pt x="203060" y="108855"/>
                  </a:lnTo>
                  <a:lnTo>
                    <a:pt x="209473" y="151456"/>
                  </a:lnTo>
                  <a:lnTo>
                    <a:pt x="204734" y="177963"/>
                  </a:lnTo>
                  <a:lnTo>
                    <a:pt x="183335" y="240457"/>
                  </a:lnTo>
                  <a:lnTo>
                    <a:pt x="164114" y="267528"/>
                  </a:lnTo>
                  <a:lnTo>
                    <a:pt x="136712" y="289197"/>
                  </a:lnTo>
                  <a:lnTo>
                    <a:pt x="116634" y="299233"/>
                  </a:lnTo>
                  <a:lnTo>
                    <a:pt x="96012" y="301353"/>
                  </a:lnTo>
                  <a:lnTo>
                    <a:pt x="76318" y="297226"/>
                  </a:lnTo>
                  <a:lnTo>
                    <a:pt x="59767" y="287593"/>
                  </a:lnTo>
                  <a:lnTo>
                    <a:pt x="37294" y="263427"/>
                  </a:lnTo>
                  <a:lnTo>
                    <a:pt x="29165" y="240986"/>
                  </a:lnTo>
                  <a:lnTo>
                    <a:pt x="26721" y="216584"/>
                  </a:lnTo>
                  <a:lnTo>
                    <a:pt x="29535" y="194041"/>
                  </a:lnTo>
                  <a:lnTo>
                    <a:pt x="37804" y="175443"/>
                  </a:lnTo>
                  <a:lnTo>
                    <a:pt x="43285" y="167207"/>
                  </a:lnTo>
                  <a:lnTo>
                    <a:pt x="51618" y="161717"/>
                  </a:lnTo>
                  <a:lnTo>
                    <a:pt x="73355" y="155617"/>
                  </a:lnTo>
                  <a:lnTo>
                    <a:pt x="106311" y="157773"/>
                  </a:lnTo>
                  <a:lnTo>
                    <a:pt x="162575" y="172259"/>
                  </a:lnTo>
                  <a:lnTo>
                    <a:pt x="186620" y="180190"/>
                  </a:lnTo>
                  <a:lnTo>
                    <a:pt x="233230" y="2033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58217" y="526424"/>
              <a:ext cx="389556" cy="42115"/>
            </a:xfrm>
            <a:custGeom>
              <a:avLst/>
              <a:gdLst/>
              <a:ahLst/>
              <a:cxnLst/>
              <a:rect l="0" t="0" r="0" b="0"/>
              <a:pathLst>
                <a:path w="389556" h="42115">
                  <a:moveTo>
                    <a:pt x="389555" y="0"/>
                  </a:moveTo>
                  <a:lnTo>
                    <a:pt x="334510" y="16789"/>
                  </a:lnTo>
                  <a:lnTo>
                    <a:pt x="283102" y="20214"/>
                  </a:lnTo>
                  <a:lnTo>
                    <a:pt x="221161" y="28182"/>
                  </a:lnTo>
                  <a:lnTo>
                    <a:pt x="164656" y="34033"/>
                  </a:lnTo>
                  <a:lnTo>
                    <a:pt x="114688" y="39720"/>
                  </a:lnTo>
                  <a:lnTo>
                    <a:pt x="62838" y="414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620221" y="649018"/>
              <a:ext cx="190681" cy="319757"/>
            </a:xfrm>
            <a:custGeom>
              <a:avLst/>
              <a:gdLst/>
              <a:ahLst/>
              <a:cxnLst/>
              <a:rect l="0" t="0" r="0" b="0"/>
              <a:pathLst>
                <a:path w="190681" h="319757">
                  <a:moveTo>
                    <a:pt x="190680" y="56391"/>
                  </a:moveTo>
                  <a:lnTo>
                    <a:pt x="166634" y="74372"/>
                  </a:lnTo>
                  <a:lnTo>
                    <a:pt x="124045" y="130745"/>
                  </a:lnTo>
                  <a:lnTo>
                    <a:pt x="99052" y="175453"/>
                  </a:lnTo>
                  <a:lnTo>
                    <a:pt x="78788" y="234417"/>
                  </a:lnTo>
                  <a:lnTo>
                    <a:pt x="60883" y="287892"/>
                  </a:lnTo>
                  <a:lnTo>
                    <a:pt x="62035" y="297292"/>
                  </a:lnTo>
                  <a:lnTo>
                    <a:pt x="72673" y="313977"/>
                  </a:lnTo>
                  <a:lnTo>
                    <a:pt x="80423" y="318192"/>
                  </a:lnTo>
                  <a:lnTo>
                    <a:pt x="98393" y="319756"/>
                  </a:lnTo>
                  <a:lnTo>
                    <a:pt x="114959" y="313432"/>
                  </a:lnTo>
                  <a:lnTo>
                    <a:pt x="122652" y="308470"/>
                  </a:lnTo>
                  <a:lnTo>
                    <a:pt x="134319" y="293598"/>
                  </a:lnTo>
                  <a:lnTo>
                    <a:pt x="139068" y="284719"/>
                  </a:lnTo>
                  <a:lnTo>
                    <a:pt x="141225" y="265495"/>
                  </a:lnTo>
                  <a:lnTo>
                    <a:pt x="133078" y="224557"/>
                  </a:lnTo>
                  <a:lnTo>
                    <a:pt x="120626" y="206781"/>
                  </a:lnTo>
                  <a:lnTo>
                    <a:pt x="68061" y="145767"/>
                  </a:lnTo>
                  <a:lnTo>
                    <a:pt x="18727" y="86686"/>
                  </a:lnTo>
                  <a:lnTo>
                    <a:pt x="4682" y="66346"/>
                  </a:lnTo>
                  <a:lnTo>
                    <a:pt x="0" y="45607"/>
                  </a:lnTo>
                  <a:lnTo>
                    <a:pt x="389" y="35164"/>
                  </a:lnTo>
                  <a:lnTo>
                    <a:pt x="4158" y="27032"/>
                  </a:lnTo>
                  <a:lnTo>
                    <a:pt x="17704" y="14876"/>
                  </a:lnTo>
                  <a:lnTo>
                    <a:pt x="45061" y="1456"/>
                  </a:lnTo>
                  <a:lnTo>
                    <a:pt x="65129" y="0"/>
                  </a:lnTo>
                  <a:lnTo>
                    <a:pt x="95924" y="37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2263626" y="272288"/>
            <a:ext cx="2827745" cy="1043775"/>
            <a:chOff x="2263626" y="272288"/>
            <a:chExt cx="2827745" cy="1043775"/>
          </a:xfrm>
        </p:grpSpPr>
        <p:sp>
          <p:nvSpPr>
            <p:cNvPr id="7" name="Freeform 6"/>
            <p:cNvSpPr/>
            <p:nvPr/>
          </p:nvSpPr>
          <p:spPr>
            <a:xfrm>
              <a:off x="2263626" y="375417"/>
              <a:ext cx="485332" cy="245765"/>
            </a:xfrm>
            <a:custGeom>
              <a:avLst/>
              <a:gdLst/>
              <a:ahLst/>
              <a:cxnLst/>
              <a:rect l="0" t="0" r="0" b="0"/>
              <a:pathLst>
                <a:path w="485332" h="245765">
                  <a:moveTo>
                    <a:pt x="0" y="140479"/>
                  </a:moveTo>
                  <a:lnTo>
                    <a:pt x="16768" y="129301"/>
                  </a:lnTo>
                  <a:lnTo>
                    <a:pt x="68347" y="120203"/>
                  </a:lnTo>
                  <a:lnTo>
                    <a:pt x="131227" y="110614"/>
                  </a:lnTo>
                  <a:lnTo>
                    <a:pt x="177962" y="109403"/>
                  </a:lnTo>
                  <a:lnTo>
                    <a:pt x="234444" y="109044"/>
                  </a:lnTo>
                  <a:lnTo>
                    <a:pt x="290044" y="108938"/>
                  </a:lnTo>
                  <a:lnTo>
                    <a:pt x="343563" y="108907"/>
                  </a:lnTo>
                  <a:lnTo>
                    <a:pt x="406813" y="116132"/>
                  </a:lnTo>
                  <a:lnTo>
                    <a:pt x="468180" y="115652"/>
                  </a:lnTo>
                  <a:lnTo>
                    <a:pt x="480576" y="113399"/>
                  </a:lnTo>
                  <a:lnTo>
                    <a:pt x="485331" y="109558"/>
                  </a:lnTo>
                  <a:lnTo>
                    <a:pt x="484991" y="104657"/>
                  </a:lnTo>
                  <a:lnTo>
                    <a:pt x="481255" y="99050"/>
                  </a:lnTo>
                  <a:lnTo>
                    <a:pt x="453640" y="79981"/>
                  </a:lnTo>
                  <a:lnTo>
                    <a:pt x="397084" y="53945"/>
                  </a:lnTo>
                  <a:lnTo>
                    <a:pt x="339074" y="28088"/>
                  </a:lnTo>
                  <a:lnTo>
                    <a:pt x="291570" y="0"/>
                  </a:lnTo>
                  <a:lnTo>
                    <a:pt x="301942" y="1225"/>
                  </a:lnTo>
                  <a:lnTo>
                    <a:pt x="315911" y="8788"/>
                  </a:lnTo>
                  <a:lnTo>
                    <a:pt x="369427" y="46177"/>
                  </a:lnTo>
                  <a:lnTo>
                    <a:pt x="428499" y="80877"/>
                  </a:lnTo>
                  <a:lnTo>
                    <a:pt x="459975" y="103062"/>
                  </a:lnTo>
                  <a:lnTo>
                    <a:pt x="472716" y="121509"/>
                  </a:lnTo>
                  <a:lnTo>
                    <a:pt x="474241" y="130172"/>
                  </a:lnTo>
                  <a:lnTo>
                    <a:pt x="472919" y="138287"/>
                  </a:lnTo>
                  <a:lnTo>
                    <a:pt x="469697" y="146037"/>
                  </a:lnTo>
                  <a:lnTo>
                    <a:pt x="453640" y="160886"/>
                  </a:lnTo>
                  <a:lnTo>
                    <a:pt x="418292" y="179281"/>
                  </a:lnTo>
                  <a:lnTo>
                    <a:pt x="370015" y="201566"/>
                  </a:lnTo>
                  <a:lnTo>
                    <a:pt x="326384" y="2457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249079" y="272288"/>
              <a:ext cx="256911" cy="433650"/>
            </a:xfrm>
            <a:custGeom>
              <a:avLst/>
              <a:gdLst/>
              <a:ahLst/>
              <a:cxnLst/>
              <a:rect l="0" t="0" r="0" b="0"/>
              <a:pathLst>
                <a:path w="256911" h="433650">
                  <a:moveTo>
                    <a:pt x="256910" y="64623"/>
                  </a:moveTo>
                  <a:lnTo>
                    <a:pt x="234033" y="89840"/>
                  </a:lnTo>
                  <a:lnTo>
                    <a:pt x="191423" y="149217"/>
                  </a:lnTo>
                  <a:lnTo>
                    <a:pt x="146381" y="207131"/>
                  </a:lnTo>
                  <a:lnTo>
                    <a:pt x="109745" y="267140"/>
                  </a:lnTo>
                  <a:lnTo>
                    <a:pt x="87071" y="321306"/>
                  </a:lnTo>
                  <a:lnTo>
                    <a:pt x="80635" y="363076"/>
                  </a:lnTo>
                  <a:lnTo>
                    <a:pt x="84318" y="405088"/>
                  </a:lnTo>
                  <a:lnTo>
                    <a:pt x="89206" y="415602"/>
                  </a:lnTo>
                  <a:lnTo>
                    <a:pt x="103996" y="430404"/>
                  </a:lnTo>
                  <a:lnTo>
                    <a:pt x="114023" y="433649"/>
                  </a:lnTo>
                  <a:lnTo>
                    <a:pt x="149323" y="432627"/>
                  </a:lnTo>
                  <a:lnTo>
                    <a:pt x="181359" y="423746"/>
                  </a:lnTo>
                  <a:lnTo>
                    <a:pt x="198375" y="412967"/>
                  </a:lnTo>
                  <a:lnTo>
                    <a:pt x="210618" y="397257"/>
                  </a:lnTo>
                  <a:lnTo>
                    <a:pt x="218788" y="377407"/>
                  </a:lnTo>
                  <a:lnTo>
                    <a:pt x="222420" y="352987"/>
                  </a:lnTo>
                  <a:lnTo>
                    <a:pt x="217795" y="329656"/>
                  </a:lnTo>
                  <a:lnTo>
                    <a:pt x="202037" y="299909"/>
                  </a:lnTo>
                  <a:lnTo>
                    <a:pt x="167709" y="261637"/>
                  </a:lnTo>
                  <a:lnTo>
                    <a:pt x="113796" y="226124"/>
                  </a:lnTo>
                  <a:lnTo>
                    <a:pt x="52305" y="183952"/>
                  </a:lnTo>
                  <a:lnTo>
                    <a:pt x="23429" y="154702"/>
                  </a:lnTo>
                  <a:lnTo>
                    <a:pt x="5246" y="113222"/>
                  </a:lnTo>
                  <a:lnTo>
                    <a:pt x="0" y="88563"/>
                  </a:lnTo>
                  <a:lnTo>
                    <a:pt x="1568" y="65904"/>
                  </a:lnTo>
                  <a:lnTo>
                    <a:pt x="9284" y="47255"/>
                  </a:lnTo>
                  <a:lnTo>
                    <a:pt x="21682" y="31168"/>
                  </a:lnTo>
                  <a:lnTo>
                    <a:pt x="48393" y="10127"/>
                  </a:lnTo>
                  <a:lnTo>
                    <a:pt x="68309" y="239"/>
                  </a:lnTo>
                  <a:lnTo>
                    <a:pt x="125333" y="0"/>
                  </a:lnTo>
                  <a:lnTo>
                    <a:pt x="163982" y="2192"/>
                  </a:lnTo>
                  <a:lnTo>
                    <a:pt x="170391" y="4285"/>
                  </a:lnTo>
                  <a:lnTo>
                    <a:pt x="183211" y="119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663917" y="442196"/>
              <a:ext cx="84229" cy="115815"/>
            </a:xfrm>
            <a:custGeom>
              <a:avLst/>
              <a:gdLst/>
              <a:ahLst/>
              <a:cxnLst/>
              <a:rect l="0" t="0" r="0" b="0"/>
              <a:pathLst>
                <a:path w="84229" h="115815">
                  <a:moveTo>
                    <a:pt x="84228" y="0"/>
                  </a:moveTo>
                  <a:lnTo>
                    <a:pt x="41566" y="6087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590217" y="452725"/>
              <a:ext cx="178986" cy="115814"/>
            </a:xfrm>
            <a:custGeom>
              <a:avLst/>
              <a:gdLst/>
              <a:ahLst/>
              <a:cxnLst/>
              <a:rect l="0" t="0" r="0" b="0"/>
              <a:pathLst>
                <a:path w="178986" h="115814">
                  <a:moveTo>
                    <a:pt x="178985" y="115813"/>
                  </a:moveTo>
                  <a:lnTo>
                    <a:pt x="124870" y="73152"/>
                  </a:lnTo>
                  <a:lnTo>
                    <a:pt x="66162" y="39871"/>
                  </a:lnTo>
                  <a:lnTo>
                    <a:pt x="16106" y="604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863958" y="301340"/>
              <a:ext cx="273368" cy="393541"/>
            </a:xfrm>
            <a:custGeom>
              <a:avLst/>
              <a:gdLst/>
              <a:ahLst/>
              <a:cxnLst/>
              <a:rect l="0" t="0" r="0" b="0"/>
              <a:pathLst>
                <a:path w="273368" h="393541">
                  <a:moveTo>
                    <a:pt x="0" y="35571"/>
                  </a:moveTo>
                  <a:lnTo>
                    <a:pt x="27556" y="28336"/>
                  </a:lnTo>
                  <a:lnTo>
                    <a:pt x="86898" y="22574"/>
                  </a:lnTo>
                  <a:lnTo>
                    <a:pt x="137662" y="16902"/>
                  </a:lnTo>
                  <a:lnTo>
                    <a:pt x="196039" y="9397"/>
                  </a:lnTo>
                  <a:lnTo>
                    <a:pt x="236030" y="0"/>
                  </a:lnTo>
                  <a:lnTo>
                    <a:pt x="247431" y="159"/>
                  </a:lnTo>
                  <a:lnTo>
                    <a:pt x="266337" y="6574"/>
                  </a:lnTo>
                  <a:lnTo>
                    <a:pt x="271145" y="13900"/>
                  </a:lnTo>
                  <a:lnTo>
                    <a:pt x="273367" y="34519"/>
                  </a:lnTo>
                  <a:lnTo>
                    <a:pt x="265262" y="93119"/>
                  </a:lnTo>
                  <a:lnTo>
                    <a:pt x="252396" y="147848"/>
                  </a:lnTo>
                  <a:lnTo>
                    <a:pt x="238589" y="198389"/>
                  </a:lnTo>
                  <a:lnTo>
                    <a:pt x="217361" y="253433"/>
                  </a:lnTo>
                  <a:lnTo>
                    <a:pt x="200690" y="309366"/>
                  </a:lnTo>
                  <a:lnTo>
                    <a:pt x="184919" y="368764"/>
                  </a:lnTo>
                  <a:lnTo>
                    <a:pt x="189513" y="3935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285098" y="400082"/>
              <a:ext cx="115814" cy="31587"/>
            </a:xfrm>
            <a:custGeom>
              <a:avLst/>
              <a:gdLst/>
              <a:ahLst/>
              <a:cxnLst/>
              <a:rect l="0" t="0" r="0" b="0"/>
              <a:pathLst>
                <a:path w="115814" h="31587">
                  <a:moveTo>
                    <a:pt x="115813" y="0"/>
                  </a:moveTo>
                  <a:lnTo>
                    <a:pt x="60769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295626" y="505367"/>
              <a:ext cx="126344" cy="21058"/>
            </a:xfrm>
            <a:custGeom>
              <a:avLst/>
              <a:gdLst/>
              <a:ahLst/>
              <a:cxnLst/>
              <a:rect l="0" t="0" r="0" b="0"/>
              <a:pathLst>
                <a:path w="126344" h="21058">
                  <a:moveTo>
                    <a:pt x="126343" y="0"/>
                  </a:moveTo>
                  <a:lnTo>
                    <a:pt x="67726" y="5590"/>
                  </a:lnTo>
                  <a:lnTo>
                    <a:pt x="17368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520619" y="284397"/>
              <a:ext cx="250929" cy="274410"/>
            </a:xfrm>
            <a:custGeom>
              <a:avLst/>
              <a:gdLst/>
              <a:ahLst/>
              <a:cxnLst/>
              <a:rect l="0" t="0" r="0" b="0"/>
              <a:pathLst>
                <a:path w="250929" h="274410">
                  <a:moveTo>
                    <a:pt x="227733" y="10400"/>
                  </a:moveTo>
                  <a:lnTo>
                    <a:pt x="190255" y="2067"/>
                  </a:lnTo>
                  <a:lnTo>
                    <a:pt x="133243" y="306"/>
                  </a:lnTo>
                  <a:lnTo>
                    <a:pt x="82882" y="0"/>
                  </a:lnTo>
                  <a:lnTo>
                    <a:pt x="36505" y="5499"/>
                  </a:lnTo>
                  <a:lnTo>
                    <a:pt x="25379" y="10642"/>
                  </a:lnTo>
                  <a:lnTo>
                    <a:pt x="9896" y="25716"/>
                  </a:lnTo>
                  <a:lnTo>
                    <a:pt x="2235" y="47233"/>
                  </a:lnTo>
                  <a:lnTo>
                    <a:pt x="0" y="72394"/>
                  </a:lnTo>
                  <a:lnTo>
                    <a:pt x="4977" y="126675"/>
                  </a:lnTo>
                  <a:lnTo>
                    <a:pt x="5529" y="140559"/>
                  </a:lnTo>
                  <a:lnTo>
                    <a:pt x="8237" y="147476"/>
                  </a:lnTo>
                  <a:lnTo>
                    <a:pt x="12382" y="149747"/>
                  </a:lnTo>
                  <a:lnTo>
                    <a:pt x="70758" y="132762"/>
                  </a:lnTo>
                  <a:lnTo>
                    <a:pt x="107263" y="133743"/>
                  </a:lnTo>
                  <a:lnTo>
                    <a:pt x="167068" y="150920"/>
                  </a:lnTo>
                  <a:lnTo>
                    <a:pt x="215620" y="176068"/>
                  </a:lnTo>
                  <a:lnTo>
                    <a:pt x="231318" y="192825"/>
                  </a:lnTo>
                  <a:lnTo>
                    <a:pt x="246733" y="225109"/>
                  </a:lnTo>
                  <a:lnTo>
                    <a:pt x="250928" y="237768"/>
                  </a:lnTo>
                  <a:lnTo>
                    <a:pt x="249350" y="261191"/>
                  </a:lnTo>
                  <a:lnTo>
                    <a:pt x="243984" y="2744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901694" y="284269"/>
              <a:ext cx="189677" cy="318082"/>
            </a:xfrm>
            <a:custGeom>
              <a:avLst/>
              <a:gdLst/>
              <a:ahLst/>
              <a:cxnLst/>
              <a:rect l="0" t="0" r="0" b="0"/>
              <a:pathLst>
                <a:path w="189677" h="318082">
                  <a:moveTo>
                    <a:pt x="99342" y="0"/>
                  </a:moveTo>
                  <a:lnTo>
                    <a:pt x="64595" y="53875"/>
                  </a:lnTo>
                  <a:lnTo>
                    <a:pt x="32783" y="117091"/>
                  </a:lnTo>
                  <a:lnTo>
                    <a:pt x="15831" y="169402"/>
                  </a:lnTo>
                  <a:lnTo>
                    <a:pt x="0" y="231535"/>
                  </a:lnTo>
                  <a:lnTo>
                    <a:pt x="1768" y="257712"/>
                  </a:lnTo>
                  <a:lnTo>
                    <a:pt x="14929" y="293168"/>
                  </a:lnTo>
                  <a:lnTo>
                    <a:pt x="33359" y="308891"/>
                  </a:lnTo>
                  <a:lnTo>
                    <a:pt x="44825" y="314722"/>
                  </a:lnTo>
                  <a:lnTo>
                    <a:pt x="73163" y="318081"/>
                  </a:lnTo>
                  <a:lnTo>
                    <a:pt x="127836" y="310705"/>
                  </a:lnTo>
                  <a:lnTo>
                    <a:pt x="156008" y="295742"/>
                  </a:lnTo>
                  <a:lnTo>
                    <a:pt x="179173" y="270901"/>
                  </a:lnTo>
                  <a:lnTo>
                    <a:pt x="187465" y="248302"/>
                  </a:lnTo>
                  <a:lnTo>
                    <a:pt x="189676" y="235725"/>
                  </a:lnTo>
                  <a:lnTo>
                    <a:pt x="185894" y="212391"/>
                  </a:lnTo>
                  <a:lnTo>
                    <a:pt x="181610" y="201256"/>
                  </a:lnTo>
                  <a:lnTo>
                    <a:pt x="167491" y="185763"/>
                  </a:lnTo>
                  <a:lnTo>
                    <a:pt x="136692" y="170464"/>
                  </a:lnTo>
                  <a:lnTo>
                    <a:pt x="112432" y="164669"/>
                  </a:lnTo>
                  <a:lnTo>
                    <a:pt x="89952" y="165993"/>
                  </a:lnTo>
                  <a:lnTo>
                    <a:pt x="71382" y="173600"/>
                  </a:lnTo>
                  <a:lnTo>
                    <a:pt x="50894" y="184798"/>
                  </a:lnTo>
                  <a:lnTo>
                    <a:pt x="36171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42055" y="937036"/>
              <a:ext cx="253407" cy="379027"/>
            </a:xfrm>
            <a:custGeom>
              <a:avLst/>
              <a:gdLst/>
              <a:ahLst/>
              <a:cxnLst/>
              <a:rect l="0" t="0" r="0" b="0"/>
              <a:pathLst>
                <a:path w="253407" h="379027">
                  <a:moveTo>
                    <a:pt x="253406" y="0"/>
                  </a:moveTo>
                  <a:lnTo>
                    <a:pt x="225850" y="7235"/>
                  </a:lnTo>
                  <a:lnTo>
                    <a:pt x="169627" y="9878"/>
                  </a:lnTo>
                  <a:lnTo>
                    <a:pt x="107525" y="10400"/>
                  </a:lnTo>
                  <a:lnTo>
                    <a:pt x="54574" y="18908"/>
                  </a:lnTo>
                  <a:lnTo>
                    <a:pt x="27776" y="25171"/>
                  </a:lnTo>
                  <a:lnTo>
                    <a:pt x="17588" y="30819"/>
                  </a:lnTo>
                  <a:lnTo>
                    <a:pt x="3149" y="46452"/>
                  </a:lnTo>
                  <a:lnTo>
                    <a:pt x="0" y="55535"/>
                  </a:lnTo>
                  <a:lnTo>
                    <a:pt x="396" y="111255"/>
                  </a:lnTo>
                  <a:lnTo>
                    <a:pt x="9012" y="170975"/>
                  </a:lnTo>
                  <a:lnTo>
                    <a:pt x="9758" y="184173"/>
                  </a:lnTo>
                  <a:lnTo>
                    <a:pt x="12595" y="190632"/>
                  </a:lnTo>
                  <a:lnTo>
                    <a:pt x="16826" y="192599"/>
                  </a:lnTo>
                  <a:lnTo>
                    <a:pt x="40198" y="184188"/>
                  </a:lnTo>
                  <a:lnTo>
                    <a:pt x="96301" y="163292"/>
                  </a:lnTo>
                  <a:lnTo>
                    <a:pt x="135366" y="160687"/>
                  </a:lnTo>
                  <a:lnTo>
                    <a:pt x="174237" y="167974"/>
                  </a:lnTo>
                  <a:lnTo>
                    <a:pt x="193263" y="178380"/>
                  </a:lnTo>
                  <a:lnTo>
                    <a:pt x="217128" y="202982"/>
                  </a:lnTo>
                  <a:lnTo>
                    <a:pt x="233428" y="232498"/>
                  </a:lnTo>
                  <a:lnTo>
                    <a:pt x="240077" y="269060"/>
                  </a:lnTo>
                  <a:lnTo>
                    <a:pt x="236458" y="303939"/>
                  </a:lnTo>
                  <a:lnTo>
                    <a:pt x="216799" y="336501"/>
                  </a:lnTo>
                  <a:lnTo>
                    <a:pt x="198532" y="351547"/>
                  </a:lnTo>
                  <a:lnTo>
                    <a:pt x="158209" y="370738"/>
                  </a:lnTo>
                  <a:lnTo>
                    <a:pt x="98641" y="377934"/>
                  </a:lnTo>
                  <a:lnTo>
                    <a:pt x="8495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85864" y="958093"/>
              <a:ext cx="191100" cy="301255"/>
            </a:xfrm>
            <a:custGeom>
              <a:avLst/>
              <a:gdLst/>
              <a:ahLst/>
              <a:cxnLst/>
              <a:rect l="0" t="0" r="0" b="0"/>
              <a:pathLst>
                <a:path w="191100" h="301255">
                  <a:moveTo>
                    <a:pt x="99110" y="0"/>
                  </a:moveTo>
                  <a:lnTo>
                    <a:pt x="60736" y="43962"/>
                  </a:lnTo>
                  <a:lnTo>
                    <a:pt x="27477" y="105447"/>
                  </a:lnTo>
                  <a:lnTo>
                    <a:pt x="5087" y="161068"/>
                  </a:lnTo>
                  <a:lnTo>
                    <a:pt x="0" y="186229"/>
                  </a:lnTo>
                  <a:lnTo>
                    <a:pt x="6266" y="230978"/>
                  </a:lnTo>
                  <a:lnTo>
                    <a:pt x="13392" y="251226"/>
                  </a:lnTo>
                  <a:lnTo>
                    <a:pt x="43686" y="290634"/>
                  </a:lnTo>
                  <a:lnTo>
                    <a:pt x="66678" y="298796"/>
                  </a:lnTo>
                  <a:lnTo>
                    <a:pt x="94054" y="301254"/>
                  </a:lnTo>
                  <a:lnTo>
                    <a:pt x="117920" y="298447"/>
                  </a:lnTo>
                  <a:lnTo>
                    <a:pt x="137106" y="290181"/>
                  </a:lnTo>
                  <a:lnTo>
                    <a:pt x="168486" y="265810"/>
                  </a:lnTo>
                  <a:lnTo>
                    <a:pt x="184527" y="239805"/>
                  </a:lnTo>
                  <a:lnTo>
                    <a:pt x="191099" y="204284"/>
                  </a:lnTo>
                  <a:lnTo>
                    <a:pt x="188512" y="194681"/>
                  </a:lnTo>
                  <a:lnTo>
                    <a:pt x="183278" y="187109"/>
                  </a:lnTo>
                  <a:lnTo>
                    <a:pt x="176279" y="180891"/>
                  </a:lnTo>
                  <a:lnTo>
                    <a:pt x="156024" y="173983"/>
                  </a:lnTo>
                  <a:lnTo>
                    <a:pt x="104893" y="169547"/>
                  </a:lnTo>
                  <a:lnTo>
                    <a:pt x="83743" y="175180"/>
                  </a:lnTo>
                  <a:lnTo>
                    <a:pt x="2541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969243" y="1031792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21057" y="0"/>
                  </a:moveTo>
                  <a:lnTo>
                    <a:pt x="4269" y="62281"/>
                  </a:lnTo>
                  <a:lnTo>
                    <a:pt x="843" y="11321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63958" y="1116020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20368" y="0"/>
                  </a:lnTo>
                  <a:lnTo>
                    <a:pt x="60652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74040" y="957381"/>
              <a:ext cx="190002" cy="266995"/>
            </a:xfrm>
            <a:custGeom>
              <a:avLst/>
              <a:gdLst/>
              <a:ahLst/>
              <a:cxnLst/>
              <a:rect l="0" t="0" r="0" b="0"/>
              <a:pathLst>
                <a:path w="190002" h="266995">
                  <a:moveTo>
                    <a:pt x="32074" y="42826"/>
                  </a:moveTo>
                  <a:lnTo>
                    <a:pt x="37663" y="26058"/>
                  </a:lnTo>
                  <a:lnTo>
                    <a:pt x="49765" y="11587"/>
                  </a:lnTo>
                  <a:lnTo>
                    <a:pt x="57906" y="4452"/>
                  </a:lnTo>
                  <a:lnTo>
                    <a:pt x="66843" y="866"/>
                  </a:lnTo>
                  <a:lnTo>
                    <a:pt x="86131" y="0"/>
                  </a:lnTo>
                  <a:lnTo>
                    <a:pt x="95018" y="3747"/>
                  </a:lnTo>
                  <a:lnTo>
                    <a:pt x="118704" y="25788"/>
                  </a:lnTo>
                  <a:lnTo>
                    <a:pt x="144549" y="64677"/>
                  </a:lnTo>
                  <a:lnTo>
                    <a:pt x="152252" y="86462"/>
                  </a:lnTo>
                  <a:lnTo>
                    <a:pt x="157198" y="138576"/>
                  </a:lnTo>
                  <a:lnTo>
                    <a:pt x="154935" y="176871"/>
                  </a:lnTo>
                  <a:lnTo>
                    <a:pt x="143737" y="210445"/>
                  </a:lnTo>
                  <a:lnTo>
                    <a:pt x="118991" y="247641"/>
                  </a:lnTo>
                  <a:lnTo>
                    <a:pt x="92922" y="264689"/>
                  </a:lnTo>
                  <a:lnTo>
                    <a:pt x="70036" y="266994"/>
                  </a:lnTo>
                  <a:lnTo>
                    <a:pt x="22805" y="258941"/>
                  </a:lnTo>
                  <a:lnTo>
                    <a:pt x="14196" y="253583"/>
                  </a:lnTo>
                  <a:lnTo>
                    <a:pt x="1512" y="238271"/>
                  </a:lnTo>
                  <a:lnTo>
                    <a:pt x="0" y="230445"/>
                  </a:lnTo>
                  <a:lnTo>
                    <a:pt x="1333" y="222887"/>
                  </a:lnTo>
                  <a:lnTo>
                    <a:pt x="4561" y="215509"/>
                  </a:lnTo>
                  <a:lnTo>
                    <a:pt x="17506" y="204192"/>
                  </a:lnTo>
                  <a:lnTo>
                    <a:pt x="36128" y="196432"/>
                  </a:lnTo>
                  <a:lnTo>
                    <a:pt x="86210" y="191451"/>
                  </a:lnTo>
                  <a:lnTo>
                    <a:pt x="141163" y="196056"/>
                  </a:lnTo>
                  <a:lnTo>
                    <a:pt x="190001" y="2007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379855" y="1012325"/>
              <a:ext cx="83533" cy="19468"/>
            </a:xfrm>
            <a:custGeom>
              <a:avLst/>
              <a:gdLst/>
              <a:ahLst/>
              <a:cxnLst/>
              <a:rect l="0" t="0" r="0" b="0"/>
              <a:pathLst>
                <a:path w="83533" h="19468">
                  <a:moveTo>
                    <a:pt x="83532" y="0"/>
                  </a:moveTo>
                  <a:lnTo>
                    <a:pt x="62593" y="1530"/>
                  </a:lnTo>
                  <a:lnTo>
                    <a:pt x="0" y="194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58798" y="1107314"/>
              <a:ext cx="139205" cy="19236"/>
            </a:xfrm>
            <a:custGeom>
              <a:avLst/>
              <a:gdLst/>
              <a:ahLst/>
              <a:cxnLst/>
              <a:rect l="0" t="0" r="0" b="0"/>
              <a:pathLst>
                <a:path w="139205" h="19236">
                  <a:moveTo>
                    <a:pt x="139204" y="0"/>
                  </a:moveTo>
                  <a:lnTo>
                    <a:pt x="109921" y="6511"/>
                  </a:lnTo>
                  <a:lnTo>
                    <a:pt x="58497" y="8273"/>
                  </a:lnTo>
                  <a:lnTo>
                    <a:pt x="0" y="192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4516725" y="568538"/>
            <a:ext cx="526426" cy="612566"/>
            <a:chOff x="4516725" y="568538"/>
            <a:chExt cx="526426" cy="612566"/>
          </a:xfrm>
        </p:grpSpPr>
        <p:sp>
          <p:nvSpPr>
            <p:cNvPr id="24" name="Freeform 23"/>
            <p:cNvSpPr/>
            <p:nvPr/>
          </p:nvSpPr>
          <p:spPr>
            <a:xfrm>
              <a:off x="4516725" y="568538"/>
              <a:ext cx="210571" cy="92494"/>
            </a:xfrm>
            <a:custGeom>
              <a:avLst/>
              <a:gdLst/>
              <a:ahLst/>
              <a:cxnLst/>
              <a:rect l="0" t="0" r="0" b="0"/>
              <a:pathLst>
                <a:path w="210571" h="92494">
                  <a:moveTo>
                    <a:pt x="210570" y="0"/>
                  </a:moveTo>
                  <a:lnTo>
                    <a:pt x="200995" y="24047"/>
                  </a:lnTo>
                  <a:lnTo>
                    <a:pt x="183036" y="45470"/>
                  </a:lnTo>
                  <a:lnTo>
                    <a:pt x="156009" y="65465"/>
                  </a:lnTo>
                  <a:lnTo>
                    <a:pt x="105032" y="87116"/>
                  </a:lnTo>
                  <a:lnTo>
                    <a:pt x="68036" y="92493"/>
                  </a:lnTo>
                  <a:lnTo>
                    <a:pt x="17408" y="8612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606326" y="885857"/>
              <a:ext cx="195693" cy="295247"/>
            </a:xfrm>
            <a:custGeom>
              <a:avLst/>
              <a:gdLst/>
              <a:ahLst/>
              <a:cxnLst/>
              <a:rect l="0" t="0" r="0" b="0"/>
              <a:pathLst>
                <a:path w="195693" h="295247">
                  <a:moveTo>
                    <a:pt x="184140" y="9065"/>
                  </a:moveTo>
                  <a:lnTo>
                    <a:pt x="125523" y="9065"/>
                  </a:lnTo>
                  <a:lnTo>
                    <a:pt x="71349" y="1829"/>
                  </a:lnTo>
                  <a:lnTo>
                    <a:pt x="43544" y="0"/>
                  </a:lnTo>
                  <a:lnTo>
                    <a:pt x="21827" y="5426"/>
                  </a:lnTo>
                  <a:lnTo>
                    <a:pt x="12760" y="10148"/>
                  </a:lnTo>
                  <a:lnTo>
                    <a:pt x="6716" y="19146"/>
                  </a:lnTo>
                  <a:lnTo>
                    <a:pt x="0" y="44741"/>
                  </a:lnTo>
                  <a:lnTo>
                    <a:pt x="4094" y="99257"/>
                  </a:lnTo>
                  <a:lnTo>
                    <a:pt x="19516" y="155863"/>
                  </a:lnTo>
                  <a:lnTo>
                    <a:pt x="22918" y="159573"/>
                  </a:lnTo>
                  <a:lnTo>
                    <a:pt x="26356" y="158536"/>
                  </a:lnTo>
                  <a:lnTo>
                    <a:pt x="45868" y="131657"/>
                  </a:lnTo>
                  <a:lnTo>
                    <a:pt x="54524" y="125888"/>
                  </a:lnTo>
                  <a:lnTo>
                    <a:pt x="89064" y="117768"/>
                  </a:lnTo>
                  <a:lnTo>
                    <a:pt x="115367" y="115869"/>
                  </a:lnTo>
                  <a:lnTo>
                    <a:pt x="136417" y="121264"/>
                  </a:lnTo>
                  <a:lnTo>
                    <a:pt x="153571" y="132631"/>
                  </a:lnTo>
                  <a:lnTo>
                    <a:pt x="190831" y="178542"/>
                  </a:lnTo>
                  <a:lnTo>
                    <a:pt x="195692" y="199032"/>
                  </a:lnTo>
                  <a:lnTo>
                    <a:pt x="192784" y="219836"/>
                  </a:lnTo>
                  <a:lnTo>
                    <a:pt x="176823" y="251280"/>
                  </a:lnTo>
                  <a:lnTo>
                    <a:pt x="159831" y="272304"/>
                  </a:lnTo>
                  <a:lnTo>
                    <a:pt x="137461" y="287107"/>
                  </a:lnTo>
                  <a:lnTo>
                    <a:pt x="113091" y="295246"/>
                  </a:lnTo>
                  <a:lnTo>
                    <a:pt x="57798" y="2933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839822" y="868491"/>
              <a:ext cx="203329" cy="308531"/>
            </a:xfrm>
            <a:custGeom>
              <a:avLst/>
              <a:gdLst/>
              <a:ahLst/>
              <a:cxnLst/>
              <a:rect l="0" t="0" r="0" b="0"/>
              <a:pathLst>
                <a:path w="203329" h="308531">
                  <a:moveTo>
                    <a:pt x="203328" y="47488"/>
                  </a:moveTo>
                  <a:lnTo>
                    <a:pt x="161345" y="92980"/>
                  </a:lnTo>
                  <a:lnTo>
                    <a:pt x="132000" y="151600"/>
                  </a:lnTo>
                  <a:lnTo>
                    <a:pt x="109346" y="205261"/>
                  </a:lnTo>
                  <a:lnTo>
                    <a:pt x="103066" y="228743"/>
                  </a:lnTo>
                  <a:lnTo>
                    <a:pt x="100702" y="272509"/>
                  </a:lnTo>
                  <a:lnTo>
                    <a:pt x="104294" y="297236"/>
                  </a:lnTo>
                  <a:lnTo>
                    <a:pt x="110399" y="304064"/>
                  </a:lnTo>
                  <a:lnTo>
                    <a:pt x="119148" y="307446"/>
                  </a:lnTo>
                  <a:lnTo>
                    <a:pt x="129661" y="308530"/>
                  </a:lnTo>
                  <a:lnTo>
                    <a:pt x="150700" y="303497"/>
                  </a:lnTo>
                  <a:lnTo>
                    <a:pt x="161223" y="298879"/>
                  </a:lnTo>
                  <a:lnTo>
                    <a:pt x="176036" y="284389"/>
                  </a:lnTo>
                  <a:lnTo>
                    <a:pt x="181624" y="275612"/>
                  </a:lnTo>
                  <a:lnTo>
                    <a:pt x="184713" y="256501"/>
                  </a:lnTo>
                  <a:lnTo>
                    <a:pt x="183899" y="246492"/>
                  </a:lnTo>
                  <a:lnTo>
                    <a:pt x="176755" y="229131"/>
                  </a:lnTo>
                  <a:lnTo>
                    <a:pt x="153105" y="198921"/>
                  </a:lnTo>
                  <a:lnTo>
                    <a:pt x="97331" y="165393"/>
                  </a:lnTo>
                  <a:lnTo>
                    <a:pt x="40399" y="124572"/>
                  </a:lnTo>
                  <a:lnTo>
                    <a:pt x="11874" y="95426"/>
                  </a:lnTo>
                  <a:lnTo>
                    <a:pt x="2034" y="76983"/>
                  </a:lnTo>
                  <a:lnTo>
                    <a:pt x="0" y="53968"/>
                  </a:lnTo>
                  <a:lnTo>
                    <a:pt x="1096" y="41279"/>
                  </a:lnTo>
                  <a:lnTo>
                    <a:pt x="11672" y="20942"/>
                  </a:lnTo>
                  <a:lnTo>
                    <a:pt x="19405" y="12243"/>
                  </a:lnTo>
                  <a:lnTo>
                    <a:pt x="40476" y="2578"/>
                  </a:lnTo>
                  <a:lnTo>
                    <a:pt x="52646" y="0"/>
                  </a:lnTo>
                  <a:lnTo>
                    <a:pt x="75527" y="3375"/>
                  </a:lnTo>
                  <a:lnTo>
                    <a:pt x="119100" y="264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6541323" y="21056"/>
            <a:ext cx="1078725" cy="1020990"/>
            <a:chOff x="6541323" y="21056"/>
            <a:chExt cx="1078725" cy="1020990"/>
          </a:xfrm>
        </p:grpSpPr>
        <p:sp>
          <p:nvSpPr>
            <p:cNvPr id="28" name="Freeform 27"/>
            <p:cNvSpPr/>
            <p:nvPr/>
          </p:nvSpPr>
          <p:spPr>
            <a:xfrm>
              <a:off x="6823206" y="158001"/>
              <a:ext cx="357230" cy="305253"/>
            </a:xfrm>
            <a:custGeom>
              <a:avLst/>
              <a:gdLst/>
              <a:ahLst/>
              <a:cxnLst/>
              <a:rect l="0" t="0" r="0" b="0"/>
              <a:pathLst>
                <a:path w="357230" h="305253">
                  <a:moveTo>
                    <a:pt x="357229" y="20983"/>
                  </a:moveTo>
                  <a:lnTo>
                    <a:pt x="308299" y="9530"/>
                  </a:lnTo>
                  <a:lnTo>
                    <a:pt x="249168" y="1823"/>
                  </a:lnTo>
                  <a:lnTo>
                    <a:pt x="192427" y="301"/>
                  </a:lnTo>
                  <a:lnTo>
                    <a:pt x="136159" y="0"/>
                  </a:lnTo>
                  <a:lnTo>
                    <a:pt x="79985" y="5530"/>
                  </a:lnTo>
                  <a:lnTo>
                    <a:pt x="43456" y="14584"/>
                  </a:lnTo>
                  <a:lnTo>
                    <a:pt x="34573" y="20227"/>
                  </a:lnTo>
                  <a:lnTo>
                    <a:pt x="21584" y="35855"/>
                  </a:lnTo>
                  <a:lnTo>
                    <a:pt x="7694" y="64384"/>
                  </a:lnTo>
                  <a:lnTo>
                    <a:pt x="927" y="121106"/>
                  </a:lnTo>
                  <a:lnTo>
                    <a:pt x="0" y="150100"/>
                  </a:lnTo>
                  <a:lnTo>
                    <a:pt x="2093" y="157364"/>
                  </a:lnTo>
                  <a:lnTo>
                    <a:pt x="5829" y="159867"/>
                  </a:lnTo>
                  <a:lnTo>
                    <a:pt x="69021" y="143317"/>
                  </a:lnTo>
                  <a:lnTo>
                    <a:pt x="129937" y="146490"/>
                  </a:lnTo>
                  <a:lnTo>
                    <a:pt x="188243" y="158382"/>
                  </a:lnTo>
                  <a:lnTo>
                    <a:pt x="214274" y="166277"/>
                  </a:lnTo>
                  <a:lnTo>
                    <a:pt x="250049" y="190410"/>
                  </a:lnTo>
                  <a:lnTo>
                    <a:pt x="279645" y="223296"/>
                  </a:lnTo>
                  <a:lnTo>
                    <a:pt x="283280" y="233067"/>
                  </a:lnTo>
                  <a:lnTo>
                    <a:pt x="284198" y="253283"/>
                  </a:lnTo>
                  <a:lnTo>
                    <a:pt x="277588" y="270846"/>
                  </a:lnTo>
                  <a:lnTo>
                    <a:pt x="272550" y="278806"/>
                  </a:lnTo>
                  <a:lnTo>
                    <a:pt x="257592" y="290769"/>
                  </a:lnTo>
                  <a:lnTo>
                    <a:pt x="248691" y="295597"/>
                  </a:lnTo>
                  <a:lnTo>
                    <a:pt x="192377" y="303345"/>
                  </a:lnTo>
                  <a:lnTo>
                    <a:pt x="143307" y="304687"/>
                  </a:lnTo>
                  <a:lnTo>
                    <a:pt x="83488" y="3052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188848" y="133567"/>
              <a:ext cx="191629" cy="335007"/>
            </a:xfrm>
            <a:custGeom>
              <a:avLst/>
              <a:gdLst/>
              <a:ahLst/>
              <a:cxnLst/>
              <a:rect l="0" t="0" r="0" b="0"/>
              <a:pathLst>
                <a:path w="191629" h="335007">
                  <a:moveTo>
                    <a:pt x="191628" y="98059"/>
                  </a:moveTo>
                  <a:lnTo>
                    <a:pt x="167582" y="116040"/>
                  </a:lnTo>
                  <a:lnTo>
                    <a:pt x="117758" y="172413"/>
                  </a:lnTo>
                  <a:lnTo>
                    <a:pt x="73769" y="234987"/>
                  </a:lnTo>
                  <a:lnTo>
                    <a:pt x="60911" y="267702"/>
                  </a:lnTo>
                  <a:lnTo>
                    <a:pt x="57493" y="293169"/>
                  </a:lnTo>
                  <a:lnTo>
                    <a:pt x="62213" y="313846"/>
                  </a:lnTo>
                  <a:lnTo>
                    <a:pt x="66747" y="322636"/>
                  </a:lnTo>
                  <a:lnTo>
                    <a:pt x="74448" y="328496"/>
                  </a:lnTo>
                  <a:lnTo>
                    <a:pt x="95485" y="335006"/>
                  </a:lnTo>
                  <a:lnTo>
                    <a:pt x="117313" y="331661"/>
                  </a:lnTo>
                  <a:lnTo>
                    <a:pt x="128046" y="327493"/>
                  </a:lnTo>
                  <a:lnTo>
                    <a:pt x="143092" y="313504"/>
                  </a:lnTo>
                  <a:lnTo>
                    <a:pt x="148743" y="304860"/>
                  </a:lnTo>
                  <a:lnTo>
                    <a:pt x="156695" y="270338"/>
                  </a:lnTo>
                  <a:lnTo>
                    <a:pt x="152316" y="247157"/>
                  </a:lnTo>
                  <a:lnTo>
                    <a:pt x="136697" y="217496"/>
                  </a:lnTo>
                  <a:lnTo>
                    <a:pt x="114131" y="193889"/>
                  </a:lnTo>
                  <a:lnTo>
                    <a:pt x="51511" y="135536"/>
                  </a:lnTo>
                  <a:lnTo>
                    <a:pt x="5251" y="74536"/>
                  </a:lnTo>
                  <a:lnTo>
                    <a:pt x="696" y="64829"/>
                  </a:lnTo>
                  <a:lnTo>
                    <a:pt x="0" y="56019"/>
                  </a:lnTo>
                  <a:lnTo>
                    <a:pt x="5464" y="39990"/>
                  </a:lnTo>
                  <a:lnTo>
                    <a:pt x="21695" y="17813"/>
                  </a:lnTo>
                  <a:lnTo>
                    <a:pt x="46911" y="2013"/>
                  </a:lnTo>
                  <a:lnTo>
                    <a:pt x="69598" y="0"/>
                  </a:lnTo>
                  <a:lnTo>
                    <a:pt x="82198" y="1101"/>
                  </a:lnTo>
                  <a:lnTo>
                    <a:pt x="91769" y="5345"/>
                  </a:lnTo>
                  <a:lnTo>
                    <a:pt x="128458" y="348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843523" y="515896"/>
              <a:ext cx="631711" cy="10529"/>
            </a:xfrm>
            <a:custGeom>
              <a:avLst/>
              <a:gdLst/>
              <a:ahLst/>
              <a:cxnLst/>
              <a:rect l="0" t="0" r="0" b="0"/>
              <a:pathLst>
                <a:path w="631711" h="10529">
                  <a:moveTo>
                    <a:pt x="631710" y="0"/>
                  </a:moveTo>
                  <a:lnTo>
                    <a:pt x="604154" y="7236"/>
                  </a:lnTo>
                  <a:lnTo>
                    <a:pt x="547931" y="9878"/>
                  </a:lnTo>
                  <a:lnTo>
                    <a:pt x="491419" y="10400"/>
                  </a:lnTo>
                  <a:lnTo>
                    <a:pt x="443653" y="10490"/>
                  </a:lnTo>
                  <a:lnTo>
                    <a:pt x="386866" y="10517"/>
                  </a:lnTo>
                  <a:lnTo>
                    <a:pt x="331177" y="10525"/>
                  </a:lnTo>
                  <a:lnTo>
                    <a:pt x="272041" y="4938"/>
                  </a:lnTo>
                  <a:lnTo>
                    <a:pt x="212054" y="8211"/>
                  </a:lnTo>
                  <a:lnTo>
                    <a:pt x="163307" y="9842"/>
                  </a:lnTo>
                  <a:lnTo>
                    <a:pt x="110648" y="10325"/>
                  </a:lnTo>
                  <a:lnTo>
                    <a:pt x="54621" y="1046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032298" y="603174"/>
              <a:ext cx="221837" cy="313999"/>
            </a:xfrm>
            <a:custGeom>
              <a:avLst/>
              <a:gdLst/>
              <a:ahLst/>
              <a:cxnLst/>
              <a:rect l="0" t="0" r="0" b="0"/>
              <a:pathLst>
                <a:path w="221837" h="313999">
                  <a:moveTo>
                    <a:pt x="221836" y="49592"/>
                  </a:moveTo>
                  <a:lnTo>
                    <a:pt x="185920" y="103467"/>
                  </a:lnTo>
                  <a:lnTo>
                    <a:pt x="144556" y="165514"/>
                  </a:lnTo>
                  <a:lnTo>
                    <a:pt x="110913" y="228586"/>
                  </a:lnTo>
                  <a:lnTo>
                    <a:pt x="100583" y="261335"/>
                  </a:lnTo>
                  <a:lnTo>
                    <a:pt x="97756" y="286810"/>
                  </a:lnTo>
                  <a:lnTo>
                    <a:pt x="100512" y="296645"/>
                  </a:lnTo>
                  <a:lnTo>
                    <a:pt x="105858" y="304371"/>
                  </a:lnTo>
                  <a:lnTo>
                    <a:pt x="112932" y="310692"/>
                  </a:lnTo>
                  <a:lnTo>
                    <a:pt x="121157" y="313736"/>
                  </a:lnTo>
                  <a:lnTo>
                    <a:pt x="139656" y="313998"/>
                  </a:lnTo>
                  <a:lnTo>
                    <a:pt x="169801" y="307569"/>
                  </a:lnTo>
                  <a:lnTo>
                    <a:pt x="200959" y="287077"/>
                  </a:lnTo>
                  <a:lnTo>
                    <a:pt x="212558" y="265495"/>
                  </a:lnTo>
                  <a:lnTo>
                    <a:pt x="216543" y="241476"/>
                  </a:lnTo>
                  <a:lnTo>
                    <a:pt x="214414" y="219102"/>
                  </a:lnTo>
                  <a:lnTo>
                    <a:pt x="206450" y="200579"/>
                  </a:lnTo>
                  <a:lnTo>
                    <a:pt x="193941" y="184548"/>
                  </a:lnTo>
                  <a:lnTo>
                    <a:pt x="137008" y="140979"/>
                  </a:lnTo>
                  <a:lnTo>
                    <a:pt x="74385" y="105973"/>
                  </a:lnTo>
                  <a:lnTo>
                    <a:pt x="21788" y="73727"/>
                  </a:lnTo>
                  <a:lnTo>
                    <a:pt x="6974" y="56809"/>
                  </a:lnTo>
                  <a:lnTo>
                    <a:pt x="1386" y="47385"/>
                  </a:lnTo>
                  <a:lnTo>
                    <a:pt x="0" y="38762"/>
                  </a:lnTo>
                  <a:lnTo>
                    <a:pt x="1416" y="30674"/>
                  </a:lnTo>
                  <a:lnTo>
                    <a:pt x="4699" y="22942"/>
                  </a:lnTo>
                  <a:lnTo>
                    <a:pt x="17706" y="11232"/>
                  </a:lnTo>
                  <a:lnTo>
                    <a:pt x="36355" y="3297"/>
                  </a:lnTo>
                  <a:lnTo>
                    <a:pt x="71993" y="0"/>
                  </a:lnTo>
                  <a:lnTo>
                    <a:pt x="112949" y="8774"/>
                  </a:lnTo>
                  <a:lnTo>
                    <a:pt x="137609" y="180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541323" y="21056"/>
              <a:ext cx="1078725" cy="1020990"/>
            </a:xfrm>
            <a:custGeom>
              <a:avLst/>
              <a:gdLst/>
              <a:ahLst/>
              <a:cxnLst/>
              <a:rect l="0" t="0" r="0" b="0"/>
              <a:pathLst>
                <a:path w="1078725" h="1020990">
                  <a:moveTo>
                    <a:pt x="586469" y="63171"/>
                  </a:moveTo>
                  <a:lnTo>
                    <a:pt x="525739" y="48517"/>
                  </a:lnTo>
                  <a:lnTo>
                    <a:pt x="468259" y="49601"/>
                  </a:lnTo>
                  <a:lnTo>
                    <a:pt x="412364" y="57331"/>
                  </a:lnTo>
                  <a:lnTo>
                    <a:pt x="353168" y="67030"/>
                  </a:lnTo>
                  <a:lnTo>
                    <a:pt x="295500" y="80788"/>
                  </a:lnTo>
                  <a:lnTo>
                    <a:pt x="262390" y="92438"/>
                  </a:lnTo>
                  <a:lnTo>
                    <a:pt x="204664" y="137146"/>
                  </a:lnTo>
                  <a:lnTo>
                    <a:pt x="148369" y="186473"/>
                  </a:lnTo>
                  <a:lnTo>
                    <a:pt x="99317" y="242967"/>
                  </a:lnTo>
                  <a:lnTo>
                    <a:pt x="57764" y="305398"/>
                  </a:lnTo>
                  <a:lnTo>
                    <a:pt x="32385" y="368504"/>
                  </a:lnTo>
                  <a:lnTo>
                    <a:pt x="10948" y="431669"/>
                  </a:lnTo>
                  <a:lnTo>
                    <a:pt x="0" y="476903"/>
                  </a:lnTo>
                  <a:lnTo>
                    <a:pt x="920" y="523060"/>
                  </a:lnTo>
                  <a:lnTo>
                    <a:pt x="5481" y="574951"/>
                  </a:lnTo>
                  <a:lnTo>
                    <a:pt x="12611" y="628817"/>
                  </a:lnTo>
                  <a:lnTo>
                    <a:pt x="31802" y="683972"/>
                  </a:lnTo>
                  <a:lnTo>
                    <a:pt x="56759" y="743011"/>
                  </a:lnTo>
                  <a:lnTo>
                    <a:pt x="88232" y="799679"/>
                  </a:lnTo>
                  <a:lnTo>
                    <a:pt x="137076" y="860908"/>
                  </a:lnTo>
                  <a:lnTo>
                    <a:pt x="198574" y="912328"/>
                  </a:lnTo>
                  <a:lnTo>
                    <a:pt x="260231" y="948983"/>
                  </a:lnTo>
                  <a:lnTo>
                    <a:pt x="323270" y="981013"/>
                  </a:lnTo>
                  <a:lnTo>
                    <a:pt x="386429" y="1003573"/>
                  </a:lnTo>
                  <a:lnTo>
                    <a:pt x="434782" y="1014203"/>
                  </a:lnTo>
                  <a:lnTo>
                    <a:pt x="476549" y="1018126"/>
                  </a:lnTo>
                  <a:lnTo>
                    <a:pt x="522408" y="1019870"/>
                  </a:lnTo>
                  <a:lnTo>
                    <a:pt x="570087" y="1020645"/>
                  </a:lnTo>
                  <a:lnTo>
                    <a:pt x="615453" y="1020989"/>
                  </a:lnTo>
                  <a:lnTo>
                    <a:pt x="671096" y="1018064"/>
                  </a:lnTo>
                  <a:lnTo>
                    <a:pt x="732535" y="1003296"/>
                  </a:lnTo>
                  <a:lnTo>
                    <a:pt x="795753" y="981453"/>
                  </a:lnTo>
                  <a:lnTo>
                    <a:pt x="850647" y="943642"/>
                  </a:lnTo>
                  <a:lnTo>
                    <a:pt x="905702" y="901905"/>
                  </a:lnTo>
                  <a:lnTo>
                    <a:pt x="949822" y="866842"/>
                  </a:lnTo>
                  <a:lnTo>
                    <a:pt x="990942" y="806991"/>
                  </a:lnTo>
                  <a:lnTo>
                    <a:pt x="1025018" y="747199"/>
                  </a:lnTo>
                  <a:lnTo>
                    <a:pt x="1051597" y="694839"/>
                  </a:lnTo>
                  <a:lnTo>
                    <a:pt x="1070565" y="633900"/>
                  </a:lnTo>
                  <a:lnTo>
                    <a:pt x="1078125" y="588295"/>
                  </a:lnTo>
                  <a:lnTo>
                    <a:pt x="1078724" y="545734"/>
                  </a:lnTo>
                  <a:lnTo>
                    <a:pt x="1075091" y="499522"/>
                  </a:lnTo>
                  <a:lnTo>
                    <a:pt x="1066457" y="451687"/>
                  </a:lnTo>
                  <a:lnTo>
                    <a:pt x="1051562" y="391197"/>
                  </a:lnTo>
                  <a:lnTo>
                    <a:pt x="1031248" y="327987"/>
                  </a:lnTo>
                  <a:lnTo>
                    <a:pt x="1003614" y="284587"/>
                  </a:lnTo>
                  <a:lnTo>
                    <a:pt x="952421" y="229460"/>
                  </a:lnTo>
                  <a:lnTo>
                    <a:pt x="891572" y="171386"/>
                  </a:lnTo>
                  <a:lnTo>
                    <a:pt x="831888" y="126512"/>
                  </a:lnTo>
                  <a:lnTo>
                    <a:pt x="776412" y="88222"/>
                  </a:lnTo>
                  <a:lnTo>
                    <a:pt x="725548" y="60928"/>
                  </a:lnTo>
                  <a:lnTo>
                    <a:pt x="670440" y="39938"/>
                  </a:lnTo>
                  <a:lnTo>
                    <a:pt x="614495" y="19198"/>
                  </a:lnTo>
                  <a:lnTo>
                    <a:pt x="558383" y="5006"/>
                  </a:lnTo>
                  <a:lnTo>
                    <a:pt x="508479" y="989"/>
                  </a:lnTo>
                  <a:lnTo>
                    <a:pt x="4811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771640" y="1870858"/>
            <a:ext cx="723407" cy="834966"/>
            <a:chOff x="771640" y="1870858"/>
            <a:chExt cx="723407" cy="834966"/>
          </a:xfrm>
        </p:grpSpPr>
        <p:sp>
          <p:nvSpPr>
            <p:cNvPr id="34" name="Freeform 33"/>
            <p:cNvSpPr/>
            <p:nvPr/>
          </p:nvSpPr>
          <p:spPr>
            <a:xfrm>
              <a:off x="771640" y="2075279"/>
              <a:ext cx="249625" cy="527140"/>
            </a:xfrm>
            <a:custGeom>
              <a:avLst/>
              <a:gdLst/>
              <a:ahLst/>
              <a:cxnLst/>
              <a:rect l="0" t="0" r="0" b="0"/>
              <a:pathLst>
                <a:path w="249625" h="527140">
                  <a:moveTo>
                    <a:pt x="249624" y="83063"/>
                  </a:moveTo>
                  <a:lnTo>
                    <a:pt x="191061" y="138150"/>
                  </a:lnTo>
                  <a:lnTo>
                    <a:pt x="155012" y="191789"/>
                  </a:lnTo>
                  <a:lnTo>
                    <a:pt x="126820" y="245179"/>
                  </a:lnTo>
                  <a:lnTo>
                    <a:pt x="99891" y="300786"/>
                  </a:lnTo>
                  <a:lnTo>
                    <a:pt x="82093" y="356830"/>
                  </a:lnTo>
                  <a:lnTo>
                    <a:pt x="72902" y="412961"/>
                  </a:lnTo>
                  <a:lnTo>
                    <a:pt x="71310" y="455071"/>
                  </a:lnTo>
                  <a:lnTo>
                    <a:pt x="77176" y="476907"/>
                  </a:lnTo>
                  <a:lnTo>
                    <a:pt x="100007" y="509989"/>
                  </a:lnTo>
                  <a:lnTo>
                    <a:pt x="125744" y="526324"/>
                  </a:lnTo>
                  <a:lnTo>
                    <a:pt x="135452" y="527139"/>
                  </a:lnTo>
                  <a:lnTo>
                    <a:pt x="155597" y="521805"/>
                  </a:lnTo>
                  <a:lnTo>
                    <a:pt x="173129" y="508517"/>
                  </a:lnTo>
                  <a:lnTo>
                    <a:pt x="187550" y="490912"/>
                  </a:lnTo>
                  <a:lnTo>
                    <a:pt x="197859" y="471390"/>
                  </a:lnTo>
                  <a:lnTo>
                    <a:pt x="204650" y="435079"/>
                  </a:lnTo>
                  <a:lnTo>
                    <a:pt x="201073" y="394684"/>
                  </a:lnTo>
                  <a:lnTo>
                    <a:pt x="187015" y="358669"/>
                  </a:lnTo>
                  <a:lnTo>
                    <a:pt x="147590" y="302861"/>
                  </a:lnTo>
                  <a:lnTo>
                    <a:pt x="91465" y="241108"/>
                  </a:lnTo>
                  <a:lnTo>
                    <a:pt x="39125" y="187279"/>
                  </a:lnTo>
                  <a:lnTo>
                    <a:pt x="16718" y="155276"/>
                  </a:lnTo>
                  <a:lnTo>
                    <a:pt x="3320" y="116677"/>
                  </a:lnTo>
                  <a:lnTo>
                    <a:pt x="0" y="75605"/>
                  </a:lnTo>
                  <a:lnTo>
                    <a:pt x="3369" y="47773"/>
                  </a:lnTo>
                  <a:lnTo>
                    <a:pt x="8245" y="37309"/>
                  </a:lnTo>
                  <a:lnTo>
                    <a:pt x="23021" y="22563"/>
                  </a:lnTo>
                  <a:lnTo>
                    <a:pt x="51071" y="7685"/>
                  </a:lnTo>
                  <a:lnTo>
                    <a:pt x="113874" y="0"/>
                  </a:lnTo>
                  <a:lnTo>
                    <a:pt x="138988" y="1692"/>
                  </a:lnTo>
                  <a:lnTo>
                    <a:pt x="157948" y="10243"/>
                  </a:lnTo>
                  <a:lnTo>
                    <a:pt x="171054" y="21842"/>
                  </a:lnTo>
                  <a:lnTo>
                    <a:pt x="186453" y="409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180407" y="1870858"/>
              <a:ext cx="233484" cy="276956"/>
            </a:xfrm>
            <a:custGeom>
              <a:avLst/>
              <a:gdLst/>
              <a:ahLst/>
              <a:cxnLst/>
              <a:rect l="0" t="0" r="0" b="0"/>
              <a:pathLst>
                <a:path w="233484" h="276956">
                  <a:moveTo>
                    <a:pt x="61955" y="24271"/>
                  </a:moveTo>
                  <a:lnTo>
                    <a:pt x="45188" y="29860"/>
                  </a:lnTo>
                  <a:lnTo>
                    <a:pt x="30716" y="41963"/>
                  </a:lnTo>
                  <a:lnTo>
                    <a:pt x="2362" y="72739"/>
                  </a:lnTo>
                  <a:lnTo>
                    <a:pt x="0" y="74131"/>
                  </a:lnTo>
                  <a:lnTo>
                    <a:pt x="3614" y="66318"/>
                  </a:lnTo>
                  <a:lnTo>
                    <a:pt x="38121" y="18402"/>
                  </a:lnTo>
                  <a:lnTo>
                    <a:pt x="64252" y="2125"/>
                  </a:lnTo>
                  <a:lnTo>
                    <a:pt x="84033" y="0"/>
                  </a:lnTo>
                  <a:lnTo>
                    <a:pt x="104523" y="4126"/>
                  </a:lnTo>
                  <a:lnTo>
                    <a:pt x="125328" y="13758"/>
                  </a:lnTo>
                  <a:lnTo>
                    <a:pt x="132280" y="21941"/>
                  </a:lnTo>
                  <a:lnTo>
                    <a:pt x="140004" y="43513"/>
                  </a:lnTo>
                  <a:lnTo>
                    <a:pt x="138763" y="76376"/>
                  </a:lnTo>
                  <a:lnTo>
                    <a:pt x="127677" y="94612"/>
                  </a:lnTo>
                  <a:lnTo>
                    <a:pt x="119808" y="102750"/>
                  </a:lnTo>
                  <a:lnTo>
                    <a:pt x="118071" y="107006"/>
                  </a:lnTo>
                  <a:lnTo>
                    <a:pt x="120423" y="108674"/>
                  </a:lnTo>
                  <a:lnTo>
                    <a:pt x="155003" y="114123"/>
                  </a:lnTo>
                  <a:lnTo>
                    <a:pt x="197318" y="127634"/>
                  </a:lnTo>
                  <a:lnTo>
                    <a:pt x="214143" y="138840"/>
                  </a:lnTo>
                  <a:lnTo>
                    <a:pt x="226301" y="154740"/>
                  </a:lnTo>
                  <a:lnTo>
                    <a:pt x="231180" y="163892"/>
                  </a:lnTo>
                  <a:lnTo>
                    <a:pt x="233483" y="183421"/>
                  </a:lnTo>
                  <a:lnTo>
                    <a:pt x="229437" y="202629"/>
                  </a:lnTo>
                  <a:lnTo>
                    <a:pt x="219839" y="218965"/>
                  </a:lnTo>
                  <a:lnTo>
                    <a:pt x="166312" y="262756"/>
                  </a:lnTo>
                  <a:lnTo>
                    <a:pt x="142651" y="270644"/>
                  </a:lnTo>
                  <a:lnTo>
                    <a:pt x="93541" y="2769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147606" y="2210984"/>
              <a:ext cx="347441" cy="63172"/>
            </a:xfrm>
            <a:custGeom>
              <a:avLst/>
              <a:gdLst/>
              <a:ahLst/>
              <a:cxnLst/>
              <a:rect l="0" t="0" r="0" b="0"/>
              <a:pathLst>
                <a:path w="347441" h="63172">
                  <a:moveTo>
                    <a:pt x="347440" y="0"/>
                  </a:moveTo>
                  <a:lnTo>
                    <a:pt x="288823" y="9065"/>
                  </a:lnTo>
                  <a:lnTo>
                    <a:pt x="232227" y="21789"/>
                  </a:lnTo>
                  <a:lnTo>
                    <a:pt x="177893" y="38701"/>
                  </a:lnTo>
                  <a:lnTo>
                    <a:pt x="122313" y="49542"/>
                  </a:lnTo>
                  <a:lnTo>
                    <a:pt x="72506" y="51724"/>
                  </a:lnTo>
                  <a:lnTo>
                    <a:pt x="30062" y="5549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257344" y="2329628"/>
              <a:ext cx="195589" cy="376196"/>
            </a:xfrm>
            <a:custGeom>
              <a:avLst/>
              <a:gdLst/>
              <a:ahLst/>
              <a:cxnLst/>
              <a:rect l="0" t="0" r="0" b="0"/>
              <a:pathLst>
                <a:path w="195589" h="376196">
                  <a:moveTo>
                    <a:pt x="195588" y="91926"/>
                  </a:moveTo>
                  <a:lnTo>
                    <a:pt x="152926" y="31053"/>
                  </a:lnTo>
                  <a:lnTo>
                    <a:pt x="146090" y="23268"/>
                  </a:lnTo>
                  <a:lnTo>
                    <a:pt x="114112" y="6722"/>
                  </a:lnTo>
                  <a:lnTo>
                    <a:pt x="75001" y="0"/>
                  </a:lnTo>
                  <a:lnTo>
                    <a:pt x="50747" y="4667"/>
                  </a:lnTo>
                  <a:lnTo>
                    <a:pt x="20481" y="20448"/>
                  </a:lnTo>
                  <a:lnTo>
                    <a:pt x="12170" y="26727"/>
                  </a:lnTo>
                  <a:lnTo>
                    <a:pt x="2935" y="49300"/>
                  </a:lnTo>
                  <a:lnTo>
                    <a:pt x="0" y="77661"/>
                  </a:lnTo>
                  <a:lnTo>
                    <a:pt x="6095" y="118765"/>
                  </a:lnTo>
                  <a:lnTo>
                    <a:pt x="16223" y="142459"/>
                  </a:lnTo>
                  <a:lnTo>
                    <a:pt x="24538" y="150181"/>
                  </a:lnTo>
                  <a:lnTo>
                    <a:pt x="46256" y="158761"/>
                  </a:lnTo>
                  <a:lnTo>
                    <a:pt x="68387" y="159455"/>
                  </a:lnTo>
                  <a:lnTo>
                    <a:pt x="79202" y="158002"/>
                  </a:lnTo>
                  <a:lnTo>
                    <a:pt x="97458" y="147030"/>
                  </a:lnTo>
                  <a:lnTo>
                    <a:pt x="112200" y="130454"/>
                  </a:lnTo>
                  <a:lnTo>
                    <a:pt x="135113" y="80925"/>
                  </a:lnTo>
                  <a:lnTo>
                    <a:pt x="137724" y="78743"/>
                  </a:lnTo>
                  <a:lnTo>
                    <a:pt x="139465" y="81968"/>
                  </a:lnTo>
                  <a:lnTo>
                    <a:pt x="142487" y="134548"/>
                  </a:lnTo>
                  <a:lnTo>
                    <a:pt x="142810" y="181894"/>
                  </a:lnTo>
                  <a:lnTo>
                    <a:pt x="144075" y="232967"/>
                  </a:lnTo>
                  <a:lnTo>
                    <a:pt x="151339" y="283974"/>
                  </a:lnTo>
                  <a:lnTo>
                    <a:pt x="164274" y="340605"/>
                  </a:lnTo>
                  <a:lnTo>
                    <a:pt x="174531" y="3761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Freeform 38"/>
          <p:cNvSpPr/>
          <p:nvPr/>
        </p:nvSpPr>
        <p:spPr>
          <a:xfrm>
            <a:off x="1968829" y="2117990"/>
            <a:ext cx="796942" cy="271980"/>
          </a:xfrm>
          <a:custGeom>
            <a:avLst/>
            <a:gdLst/>
            <a:ahLst/>
            <a:cxnLst/>
            <a:rect l="0" t="0" r="0" b="0"/>
            <a:pathLst>
              <a:path w="796942" h="271980">
                <a:moveTo>
                  <a:pt x="0" y="156165"/>
                </a:moveTo>
                <a:lnTo>
                  <a:pt x="11178" y="144987"/>
                </a:lnTo>
                <a:lnTo>
                  <a:pt x="17980" y="142864"/>
                </a:lnTo>
                <a:lnTo>
                  <a:pt x="69741" y="145040"/>
                </a:lnTo>
                <a:lnTo>
                  <a:pt x="130672" y="145519"/>
                </a:lnTo>
                <a:lnTo>
                  <a:pt x="188982" y="142494"/>
                </a:lnTo>
                <a:lnTo>
                  <a:pt x="245560" y="136567"/>
                </a:lnTo>
                <a:lnTo>
                  <a:pt x="309031" y="134226"/>
                </a:lnTo>
                <a:lnTo>
                  <a:pt x="370962" y="126832"/>
                </a:lnTo>
                <a:lnTo>
                  <a:pt x="424990" y="122127"/>
                </a:lnTo>
                <a:lnTo>
                  <a:pt x="479212" y="116444"/>
                </a:lnTo>
                <a:lnTo>
                  <a:pt x="539455" y="114524"/>
                </a:lnTo>
                <a:lnTo>
                  <a:pt x="597585" y="114144"/>
                </a:lnTo>
                <a:lnTo>
                  <a:pt x="657941" y="117189"/>
                </a:lnTo>
                <a:lnTo>
                  <a:pt x="716402" y="130842"/>
                </a:lnTo>
                <a:lnTo>
                  <a:pt x="769365" y="137385"/>
                </a:lnTo>
                <a:lnTo>
                  <a:pt x="783141" y="140135"/>
                </a:lnTo>
                <a:lnTo>
                  <a:pt x="791156" y="138460"/>
                </a:lnTo>
                <a:lnTo>
                  <a:pt x="795329" y="133833"/>
                </a:lnTo>
                <a:lnTo>
                  <a:pt x="796941" y="127239"/>
                </a:lnTo>
                <a:lnTo>
                  <a:pt x="794506" y="119333"/>
                </a:lnTo>
                <a:lnTo>
                  <a:pt x="755920" y="71246"/>
                </a:lnTo>
                <a:lnTo>
                  <a:pt x="708281" y="32026"/>
                </a:lnTo>
                <a:lnTo>
                  <a:pt x="653145" y="882"/>
                </a:lnTo>
                <a:lnTo>
                  <a:pt x="649509" y="0"/>
                </a:lnTo>
                <a:lnTo>
                  <a:pt x="650595" y="2922"/>
                </a:lnTo>
                <a:lnTo>
                  <a:pt x="708269" y="64125"/>
                </a:lnTo>
                <a:lnTo>
                  <a:pt x="749806" y="108132"/>
                </a:lnTo>
                <a:lnTo>
                  <a:pt x="759456" y="126628"/>
                </a:lnTo>
                <a:lnTo>
                  <a:pt x="761405" y="146547"/>
                </a:lnTo>
                <a:lnTo>
                  <a:pt x="757202" y="165928"/>
                </a:lnTo>
                <a:lnTo>
                  <a:pt x="722266" y="220347"/>
                </a:lnTo>
                <a:lnTo>
                  <a:pt x="701695" y="248881"/>
                </a:lnTo>
                <a:lnTo>
                  <a:pt x="673824" y="27197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7" name="Group 56"/>
          <p:cNvGrpSpPr/>
          <p:nvPr/>
        </p:nvGrpSpPr>
        <p:grpSpPr>
          <a:xfrm>
            <a:off x="3211191" y="2000680"/>
            <a:ext cx="1561267" cy="895413"/>
            <a:chOff x="3211191" y="2000680"/>
            <a:chExt cx="1561267" cy="895413"/>
          </a:xfrm>
        </p:grpSpPr>
        <p:sp>
          <p:nvSpPr>
            <p:cNvPr id="40" name="Freeform 39"/>
            <p:cNvSpPr/>
            <p:nvPr/>
          </p:nvSpPr>
          <p:spPr>
            <a:xfrm>
              <a:off x="3258074" y="2000680"/>
              <a:ext cx="216331" cy="376896"/>
            </a:xfrm>
            <a:custGeom>
              <a:avLst/>
              <a:gdLst/>
              <a:ahLst/>
              <a:cxnLst/>
              <a:rect l="0" t="0" r="0" b="0"/>
              <a:pathLst>
                <a:path w="216331" h="376896">
                  <a:moveTo>
                    <a:pt x="216330" y="73434"/>
                  </a:moveTo>
                  <a:lnTo>
                    <a:pt x="159934" y="130999"/>
                  </a:lnTo>
                  <a:lnTo>
                    <a:pt x="125051" y="184956"/>
                  </a:lnTo>
                  <a:lnTo>
                    <a:pt x="93103" y="241325"/>
                  </a:lnTo>
                  <a:lnTo>
                    <a:pt x="74021" y="302863"/>
                  </a:lnTo>
                  <a:lnTo>
                    <a:pt x="71193" y="330210"/>
                  </a:lnTo>
                  <a:lnTo>
                    <a:pt x="76175" y="354843"/>
                  </a:lnTo>
                  <a:lnTo>
                    <a:pt x="80779" y="366325"/>
                  </a:lnTo>
                  <a:lnTo>
                    <a:pt x="88528" y="372809"/>
                  </a:lnTo>
                  <a:lnTo>
                    <a:pt x="98373" y="375963"/>
                  </a:lnTo>
                  <a:lnTo>
                    <a:pt x="109616" y="376895"/>
                  </a:lnTo>
                  <a:lnTo>
                    <a:pt x="131467" y="371692"/>
                  </a:lnTo>
                  <a:lnTo>
                    <a:pt x="142207" y="367029"/>
                  </a:lnTo>
                  <a:lnTo>
                    <a:pt x="157260" y="352489"/>
                  </a:lnTo>
                  <a:lnTo>
                    <a:pt x="176456" y="314559"/>
                  </a:lnTo>
                  <a:lnTo>
                    <a:pt x="177941" y="290955"/>
                  </a:lnTo>
                  <a:lnTo>
                    <a:pt x="169362" y="243263"/>
                  </a:lnTo>
                  <a:lnTo>
                    <a:pt x="154190" y="210711"/>
                  </a:lnTo>
                  <a:lnTo>
                    <a:pt x="129288" y="184428"/>
                  </a:lnTo>
                  <a:lnTo>
                    <a:pt x="68684" y="134718"/>
                  </a:lnTo>
                  <a:lnTo>
                    <a:pt x="11327" y="73268"/>
                  </a:lnTo>
                  <a:lnTo>
                    <a:pt x="2385" y="49184"/>
                  </a:lnTo>
                  <a:lnTo>
                    <a:pt x="0" y="36210"/>
                  </a:lnTo>
                  <a:lnTo>
                    <a:pt x="3590" y="15556"/>
                  </a:lnTo>
                  <a:lnTo>
                    <a:pt x="7823" y="6772"/>
                  </a:lnTo>
                  <a:lnTo>
                    <a:pt x="15324" y="2087"/>
                  </a:lnTo>
                  <a:lnTo>
                    <a:pt x="36137" y="0"/>
                  </a:lnTo>
                  <a:lnTo>
                    <a:pt x="89829" y="11222"/>
                  </a:lnTo>
                  <a:lnTo>
                    <a:pt x="153159" y="418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590217" y="2147813"/>
              <a:ext cx="73701" cy="126343"/>
            </a:xfrm>
            <a:custGeom>
              <a:avLst/>
              <a:gdLst/>
              <a:ahLst/>
              <a:cxnLst/>
              <a:rect l="0" t="0" r="0" b="0"/>
              <a:pathLst>
                <a:path w="73701" h="126343">
                  <a:moveTo>
                    <a:pt x="73700" y="0"/>
                  </a:moveTo>
                  <a:lnTo>
                    <a:pt x="38953" y="53875"/>
                  </a:lnTo>
                  <a:lnTo>
                    <a:pt x="5541" y="11184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537575" y="2168870"/>
              <a:ext cx="126343" cy="105286"/>
            </a:xfrm>
            <a:custGeom>
              <a:avLst/>
              <a:gdLst/>
              <a:ahLst/>
              <a:cxnLst/>
              <a:rect l="0" t="0" r="0" b="0"/>
              <a:pathLst>
                <a:path w="126343" h="105286">
                  <a:moveTo>
                    <a:pt x="126342" y="105285"/>
                  </a:moveTo>
                  <a:lnTo>
                    <a:pt x="66749" y="55787"/>
                  </a:lnTo>
                  <a:lnTo>
                    <a:pt x="6892" y="622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803554" y="2089384"/>
              <a:ext cx="134105" cy="300586"/>
            </a:xfrm>
            <a:custGeom>
              <a:avLst/>
              <a:gdLst/>
              <a:ahLst/>
              <a:cxnLst/>
              <a:rect l="0" t="0" r="0" b="0"/>
              <a:pathLst>
                <a:path w="134105" h="300586">
                  <a:moveTo>
                    <a:pt x="134104" y="90015"/>
                  </a:moveTo>
                  <a:lnTo>
                    <a:pt x="114976" y="27757"/>
                  </a:lnTo>
                  <a:lnTo>
                    <a:pt x="103766" y="11262"/>
                  </a:lnTo>
                  <a:lnTo>
                    <a:pt x="95161" y="5927"/>
                  </a:lnTo>
                  <a:lnTo>
                    <a:pt x="73122" y="0"/>
                  </a:lnTo>
                  <a:lnTo>
                    <a:pt x="63034" y="759"/>
                  </a:lnTo>
                  <a:lnTo>
                    <a:pt x="45585" y="7841"/>
                  </a:lnTo>
                  <a:lnTo>
                    <a:pt x="22608" y="30572"/>
                  </a:lnTo>
                  <a:lnTo>
                    <a:pt x="6571" y="59534"/>
                  </a:lnTo>
                  <a:lnTo>
                    <a:pt x="0" y="95931"/>
                  </a:lnTo>
                  <a:lnTo>
                    <a:pt x="4702" y="119550"/>
                  </a:lnTo>
                  <a:lnTo>
                    <a:pt x="9231" y="130762"/>
                  </a:lnTo>
                  <a:lnTo>
                    <a:pt x="16930" y="137067"/>
                  </a:lnTo>
                  <a:lnTo>
                    <a:pt x="37963" y="140952"/>
                  </a:lnTo>
                  <a:lnTo>
                    <a:pt x="56670" y="135660"/>
                  </a:lnTo>
                  <a:lnTo>
                    <a:pt x="64933" y="130974"/>
                  </a:lnTo>
                  <a:lnTo>
                    <a:pt x="77235" y="116407"/>
                  </a:lnTo>
                  <a:lnTo>
                    <a:pt x="82153" y="107610"/>
                  </a:lnTo>
                  <a:lnTo>
                    <a:pt x="87772" y="105254"/>
                  </a:lnTo>
                  <a:lnTo>
                    <a:pt x="93857" y="107193"/>
                  </a:lnTo>
                  <a:lnTo>
                    <a:pt x="100253" y="111996"/>
                  </a:lnTo>
                  <a:lnTo>
                    <a:pt x="107361" y="132929"/>
                  </a:lnTo>
                  <a:lnTo>
                    <a:pt x="111924" y="194028"/>
                  </a:lnTo>
                  <a:lnTo>
                    <a:pt x="113995" y="252847"/>
                  </a:lnTo>
                  <a:lnTo>
                    <a:pt x="123575" y="300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074528" y="2200455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40612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106114" y="2295212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295626" y="2076139"/>
              <a:ext cx="175000" cy="261188"/>
            </a:xfrm>
            <a:custGeom>
              <a:avLst/>
              <a:gdLst/>
              <a:ahLst/>
              <a:cxnLst/>
              <a:rect l="0" t="0" r="0" b="0"/>
              <a:pathLst>
                <a:path w="175000" h="261188">
                  <a:moveTo>
                    <a:pt x="0" y="29560"/>
                  </a:moveTo>
                  <a:lnTo>
                    <a:pt x="42692" y="26440"/>
                  </a:lnTo>
                  <a:lnTo>
                    <a:pt x="105337" y="8229"/>
                  </a:lnTo>
                  <a:lnTo>
                    <a:pt x="143125" y="1013"/>
                  </a:lnTo>
                  <a:lnTo>
                    <a:pt x="158588" y="0"/>
                  </a:lnTo>
                  <a:lnTo>
                    <a:pt x="167727" y="4004"/>
                  </a:lnTo>
                  <a:lnTo>
                    <a:pt x="172650" y="11353"/>
                  </a:lnTo>
                  <a:lnTo>
                    <a:pt x="174999" y="30827"/>
                  </a:lnTo>
                  <a:lnTo>
                    <a:pt x="163960" y="87959"/>
                  </a:lnTo>
                  <a:lnTo>
                    <a:pt x="144150" y="147865"/>
                  </a:lnTo>
                  <a:lnTo>
                    <a:pt x="120282" y="207486"/>
                  </a:lnTo>
                  <a:lnTo>
                    <a:pt x="105475" y="244210"/>
                  </a:lnTo>
                  <a:lnTo>
                    <a:pt x="94757" y="2611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547534" y="2081115"/>
              <a:ext cx="179762" cy="279836"/>
            </a:xfrm>
            <a:custGeom>
              <a:avLst/>
              <a:gdLst/>
              <a:ahLst/>
              <a:cxnLst/>
              <a:rect l="0" t="0" r="0" b="0"/>
              <a:pathLst>
                <a:path w="179762" h="279836">
                  <a:moveTo>
                    <a:pt x="11305" y="45641"/>
                  </a:moveTo>
                  <a:lnTo>
                    <a:pt x="48392" y="10894"/>
                  </a:lnTo>
                  <a:lnTo>
                    <a:pt x="66392" y="1732"/>
                  </a:lnTo>
                  <a:lnTo>
                    <a:pt x="86091" y="0"/>
                  </a:lnTo>
                  <a:lnTo>
                    <a:pt x="105375" y="4299"/>
                  </a:lnTo>
                  <a:lnTo>
                    <a:pt x="121744" y="14009"/>
                  </a:lnTo>
                  <a:lnTo>
                    <a:pt x="133698" y="32362"/>
                  </a:lnTo>
                  <a:lnTo>
                    <a:pt x="141741" y="56117"/>
                  </a:lnTo>
                  <a:lnTo>
                    <a:pt x="146905" y="109495"/>
                  </a:lnTo>
                  <a:lnTo>
                    <a:pt x="142335" y="165099"/>
                  </a:lnTo>
                  <a:lnTo>
                    <a:pt x="121762" y="219973"/>
                  </a:lnTo>
                  <a:lnTo>
                    <a:pt x="108750" y="243615"/>
                  </a:lnTo>
                  <a:lnTo>
                    <a:pt x="92049" y="259581"/>
                  </a:lnTo>
                  <a:lnTo>
                    <a:pt x="52731" y="279363"/>
                  </a:lnTo>
                  <a:lnTo>
                    <a:pt x="42432" y="279835"/>
                  </a:lnTo>
                  <a:lnTo>
                    <a:pt x="21630" y="274119"/>
                  </a:lnTo>
                  <a:lnTo>
                    <a:pt x="6925" y="260661"/>
                  </a:lnTo>
                  <a:lnTo>
                    <a:pt x="1366" y="252159"/>
                  </a:lnTo>
                  <a:lnTo>
                    <a:pt x="0" y="242981"/>
                  </a:lnTo>
                  <a:lnTo>
                    <a:pt x="4721" y="223425"/>
                  </a:lnTo>
                  <a:lnTo>
                    <a:pt x="11595" y="215636"/>
                  </a:lnTo>
                  <a:lnTo>
                    <a:pt x="31711" y="203863"/>
                  </a:lnTo>
                  <a:lnTo>
                    <a:pt x="74933" y="196247"/>
                  </a:lnTo>
                  <a:lnTo>
                    <a:pt x="132365" y="202079"/>
                  </a:lnTo>
                  <a:lnTo>
                    <a:pt x="179761" y="2140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211191" y="2594949"/>
              <a:ext cx="194272" cy="247746"/>
            </a:xfrm>
            <a:custGeom>
              <a:avLst/>
              <a:gdLst/>
              <a:ahLst/>
              <a:cxnLst/>
              <a:rect l="0" t="0" r="0" b="0"/>
              <a:pathLst>
                <a:path w="194272" h="247746">
                  <a:moveTo>
                    <a:pt x="0" y="5589"/>
                  </a:moveTo>
                  <a:lnTo>
                    <a:pt x="16768" y="0"/>
                  </a:lnTo>
                  <a:lnTo>
                    <a:pt x="34359" y="376"/>
                  </a:lnTo>
                  <a:lnTo>
                    <a:pt x="91829" y="6073"/>
                  </a:lnTo>
                  <a:lnTo>
                    <a:pt x="152603" y="14564"/>
                  </a:lnTo>
                  <a:lnTo>
                    <a:pt x="187936" y="21247"/>
                  </a:lnTo>
                  <a:lnTo>
                    <a:pt x="193141" y="25386"/>
                  </a:lnTo>
                  <a:lnTo>
                    <a:pt x="194271" y="30486"/>
                  </a:lnTo>
                  <a:lnTo>
                    <a:pt x="189288" y="43561"/>
                  </a:lnTo>
                  <a:lnTo>
                    <a:pt x="163906" y="80550"/>
                  </a:lnTo>
                  <a:lnTo>
                    <a:pt x="141762" y="111248"/>
                  </a:lnTo>
                  <a:lnTo>
                    <a:pt x="112732" y="170802"/>
                  </a:lnTo>
                  <a:lnTo>
                    <a:pt x="89253" y="233422"/>
                  </a:lnTo>
                  <a:lnTo>
                    <a:pt x="84228" y="2477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474404" y="2604847"/>
              <a:ext cx="200042" cy="291246"/>
            </a:xfrm>
            <a:custGeom>
              <a:avLst/>
              <a:gdLst/>
              <a:ahLst/>
              <a:cxnLst/>
              <a:rect l="0" t="0" r="0" b="0"/>
              <a:pathLst>
                <a:path w="200042" h="291246">
                  <a:moveTo>
                    <a:pt x="0" y="79919"/>
                  </a:moveTo>
                  <a:lnTo>
                    <a:pt x="9575" y="48637"/>
                  </a:lnTo>
                  <a:lnTo>
                    <a:pt x="39403" y="10232"/>
                  </a:lnTo>
                  <a:lnTo>
                    <a:pt x="59236" y="2154"/>
                  </a:lnTo>
                  <a:lnTo>
                    <a:pt x="71076" y="0"/>
                  </a:lnTo>
                  <a:lnTo>
                    <a:pt x="96710" y="3845"/>
                  </a:lnTo>
                  <a:lnTo>
                    <a:pt x="121361" y="14523"/>
                  </a:lnTo>
                  <a:lnTo>
                    <a:pt x="140116" y="30967"/>
                  </a:lnTo>
                  <a:lnTo>
                    <a:pt x="158239" y="59956"/>
                  </a:lnTo>
                  <a:lnTo>
                    <a:pt x="165429" y="101950"/>
                  </a:lnTo>
                  <a:lnTo>
                    <a:pt x="158282" y="161307"/>
                  </a:lnTo>
                  <a:lnTo>
                    <a:pt x="135554" y="221905"/>
                  </a:lnTo>
                  <a:lnTo>
                    <a:pt x="121078" y="244799"/>
                  </a:lnTo>
                  <a:lnTo>
                    <a:pt x="73006" y="286047"/>
                  </a:lnTo>
                  <a:lnTo>
                    <a:pt x="52334" y="291245"/>
                  </a:lnTo>
                  <a:lnTo>
                    <a:pt x="41908" y="290993"/>
                  </a:lnTo>
                  <a:lnTo>
                    <a:pt x="24085" y="284474"/>
                  </a:lnTo>
                  <a:lnTo>
                    <a:pt x="16057" y="279460"/>
                  </a:lnTo>
                  <a:lnTo>
                    <a:pt x="10704" y="271438"/>
                  </a:lnTo>
                  <a:lnTo>
                    <a:pt x="4758" y="250047"/>
                  </a:lnTo>
                  <a:lnTo>
                    <a:pt x="5511" y="240131"/>
                  </a:lnTo>
                  <a:lnTo>
                    <a:pt x="12588" y="222874"/>
                  </a:lnTo>
                  <a:lnTo>
                    <a:pt x="32890" y="210525"/>
                  </a:lnTo>
                  <a:lnTo>
                    <a:pt x="74086" y="200116"/>
                  </a:lnTo>
                  <a:lnTo>
                    <a:pt x="135517" y="196599"/>
                  </a:lnTo>
                  <a:lnTo>
                    <a:pt x="163175" y="196118"/>
                  </a:lnTo>
                  <a:lnTo>
                    <a:pt x="200041" y="1957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800787" y="2642653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10529" y="0"/>
                  </a:moveTo>
                  <a:lnTo>
                    <a:pt x="2195" y="48930"/>
                  </a:lnTo>
                  <a:lnTo>
                    <a:pt x="434" y="108061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716559" y="2726880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87940" y="0"/>
                  </a:lnTo>
                  <a:lnTo>
                    <a:pt x="25272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895544" y="2572941"/>
              <a:ext cx="174265" cy="275004"/>
            </a:xfrm>
            <a:custGeom>
              <a:avLst/>
              <a:gdLst/>
              <a:ahLst/>
              <a:cxnLst/>
              <a:rect l="0" t="0" r="0" b="0"/>
              <a:pathLst>
                <a:path w="174265" h="275004">
                  <a:moveTo>
                    <a:pt x="10528" y="48654"/>
                  </a:moveTo>
                  <a:lnTo>
                    <a:pt x="20103" y="24608"/>
                  </a:lnTo>
                  <a:lnTo>
                    <a:pt x="30772" y="10281"/>
                  </a:lnTo>
                  <a:lnTo>
                    <a:pt x="49551" y="2354"/>
                  </a:lnTo>
                  <a:lnTo>
                    <a:pt x="73495" y="0"/>
                  </a:lnTo>
                  <a:lnTo>
                    <a:pt x="99735" y="2854"/>
                  </a:lnTo>
                  <a:lnTo>
                    <a:pt x="120756" y="11141"/>
                  </a:lnTo>
                  <a:lnTo>
                    <a:pt x="129637" y="16627"/>
                  </a:lnTo>
                  <a:lnTo>
                    <a:pt x="134387" y="24963"/>
                  </a:lnTo>
                  <a:lnTo>
                    <a:pt x="136547" y="46704"/>
                  </a:lnTo>
                  <a:lnTo>
                    <a:pt x="130487" y="68845"/>
                  </a:lnTo>
                  <a:lnTo>
                    <a:pt x="125596" y="79662"/>
                  </a:lnTo>
                  <a:lnTo>
                    <a:pt x="110802" y="94801"/>
                  </a:lnTo>
                  <a:lnTo>
                    <a:pt x="72709" y="114052"/>
                  </a:lnTo>
                  <a:lnTo>
                    <a:pt x="70699" y="116819"/>
                  </a:lnTo>
                  <a:lnTo>
                    <a:pt x="74039" y="118664"/>
                  </a:lnTo>
                  <a:lnTo>
                    <a:pt x="107432" y="127214"/>
                  </a:lnTo>
                  <a:lnTo>
                    <a:pt x="146653" y="148574"/>
                  </a:lnTo>
                  <a:lnTo>
                    <a:pt x="163055" y="161693"/>
                  </a:lnTo>
                  <a:lnTo>
                    <a:pt x="171905" y="181562"/>
                  </a:lnTo>
                  <a:lnTo>
                    <a:pt x="174264" y="193412"/>
                  </a:lnTo>
                  <a:lnTo>
                    <a:pt x="170648" y="219056"/>
                  </a:lnTo>
                  <a:lnTo>
                    <a:pt x="166408" y="232445"/>
                  </a:lnTo>
                  <a:lnTo>
                    <a:pt x="149218" y="253562"/>
                  </a:lnTo>
                  <a:lnTo>
                    <a:pt x="125981" y="268406"/>
                  </a:lnTo>
                  <a:lnTo>
                    <a:pt x="100055" y="275003"/>
                  </a:lnTo>
                  <a:lnTo>
                    <a:pt x="40387" y="272003"/>
                  </a:lnTo>
                  <a:lnTo>
                    <a:pt x="0" y="2697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127171" y="2615530"/>
              <a:ext cx="105285" cy="16595"/>
            </a:xfrm>
            <a:custGeom>
              <a:avLst/>
              <a:gdLst/>
              <a:ahLst/>
              <a:cxnLst/>
              <a:rect l="0" t="0" r="0" b="0"/>
              <a:pathLst>
                <a:path w="105285" h="16595">
                  <a:moveTo>
                    <a:pt x="105284" y="6065"/>
                  </a:moveTo>
                  <a:lnTo>
                    <a:pt x="72833" y="0"/>
                  </a:lnTo>
                  <a:lnTo>
                    <a:pt x="13962" y="12615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127171" y="2674238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88864" y="8333"/>
                  </a:lnTo>
                  <a:lnTo>
                    <a:pt x="27300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316684" y="2537839"/>
              <a:ext cx="185859" cy="273270"/>
            </a:xfrm>
            <a:custGeom>
              <a:avLst/>
              <a:gdLst/>
              <a:ahLst/>
              <a:cxnLst/>
              <a:rect l="0" t="0" r="0" b="0"/>
              <a:pathLst>
                <a:path w="185859" h="273270">
                  <a:moveTo>
                    <a:pt x="0" y="20586"/>
                  </a:moveTo>
                  <a:lnTo>
                    <a:pt x="37478" y="12252"/>
                  </a:lnTo>
                  <a:lnTo>
                    <a:pt x="96485" y="3110"/>
                  </a:lnTo>
                  <a:lnTo>
                    <a:pt x="156535" y="236"/>
                  </a:lnTo>
                  <a:lnTo>
                    <a:pt x="171037" y="0"/>
                  </a:lnTo>
                  <a:lnTo>
                    <a:pt x="179536" y="3352"/>
                  </a:lnTo>
                  <a:lnTo>
                    <a:pt x="184031" y="9097"/>
                  </a:lnTo>
                  <a:lnTo>
                    <a:pt x="185858" y="16436"/>
                  </a:lnTo>
                  <a:lnTo>
                    <a:pt x="182841" y="49122"/>
                  </a:lnTo>
                  <a:lnTo>
                    <a:pt x="162935" y="102088"/>
                  </a:lnTo>
                  <a:lnTo>
                    <a:pt x="136473" y="157611"/>
                  </a:lnTo>
                  <a:lnTo>
                    <a:pt x="108959" y="219261"/>
                  </a:lnTo>
                  <a:lnTo>
                    <a:pt x="84227" y="273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523335" y="2547896"/>
              <a:ext cx="249123" cy="294799"/>
            </a:xfrm>
            <a:custGeom>
              <a:avLst/>
              <a:gdLst/>
              <a:ahLst/>
              <a:cxnLst/>
              <a:rect l="0" t="0" r="0" b="0"/>
              <a:pathLst>
                <a:path w="249123" h="294799">
                  <a:moveTo>
                    <a:pt x="182903" y="0"/>
                  </a:moveTo>
                  <a:lnTo>
                    <a:pt x="145425" y="8333"/>
                  </a:lnTo>
                  <a:lnTo>
                    <a:pt x="87587" y="17475"/>
                  </a:lnTo>
                  <a:lnTo>
                    <a:pt x="34701" y="23469"/>
                  </a:lnTo>
                  <a:lnTo>
                    <a:pt x="20930" y="26174"/>
                  </a:lnTo>
                  <a:lnTo>
                    <a:pt x="11750" y="32657"/>
                  </a:lnTo>
                  <a:lnTo>
                    <a:pt x="5630" y="41659"/>
                  </a:lnTo>
                  <a:lnTo>
                    <a:pt x="0" y="62969"/>
                  </a:lnTo>
                  <a:lnTo>
                    <a:pt x="5917" y="105245"/>
                  </a:lnTo>
                  <a:lnTo>
                    <a:pt x="8761" y="115787"/>
                  </a:lnTo>
                  <a:lnTo>
                    <a:pt x="11826" y="119305"/>
                  </a:lnTo>
                  <a:lnTo>
                    <a:pt x="15039" y="118141"/>
                  </a:lnTo>
                  <a:lnTo>
                    <a:pt x="18352" y="113856"/>
                  </a:lnTo>
                  <a:lnTo>
                    <a:pt x="39781" y="102235"/>
                  </a:lnTo>
                  <a:lnTo>
                    <a:pt x="79535" y="96972"/>
                  </a:lnTo>
                  <a:lnTo>
                    <a:pt x="143031" y="103600"/>
                  </a:lnTo>
                  <a:lnTo>
                    <a:pt x="191795" y="119293"/>
                  </a:lnTo>
                  <a:lnTo>
                    <a:pt x="212591" y="132568"/>
                  </a:lnTo>
                  <a:lnTo>
                    <a:pt x="236283" y="159772"/>
                  </a:lnTo>
                  <a:lnTo>
                    <a:pt x="246792" y="179804"/>
                  </a:lnTo>
                  <a:lnTo>
                    <a:pt x="249122" y="200406"/>
                  </a:lnTo>
                  <a:lnTo>
                    <a:pt x="245089" y="220091"/>
                  </a:lnTo>
                  <a:lnTo>
                    <a:pt x="235498" y="236638"/>
                  </a:lnTo>
                  <a:lnTo>
                    <a:pt x="211355" y="259108"/>
                  </a:lnTo>
                  <a:lnTo>
                    <a:pt x="153100" y="283267"/>
                  </a:lnTo>
                  <a:lnTo>
                    <a:pt x="117141" y="291381"/>
                  </a:lnTo>
                  <a:lnTo>
                    <a:pt x="67090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5969983" y="1676465"/>
            <a:ext cx="1030851" cy="1092117"/>
            <a:chOff x="5969983" y="1676465"/>
            <a:chExt cx="1030851" cy="1092117"/>
          </a:xfrm>
        </p:grpSpPr>
        <p:sp>
          <p:nvSpPr>
            <p:cNvPr id="58" name="Freeform 57"/>
            <p:cNvSpPr/>
            <p:nvPr/>
          </p:nvSpPr>
          <p:spPr>
            <a:xfrm>
              <a:off x="6159171" y="1907276"/>
              <a:ext cx="329373" cy="272124"/>
            </a:xfrm>
            <a:custGeom>
              <a:avLst/>
              <a:gdLst/>
              <a:ahLst/>
              <a:cxnLst/>
              <a:rect l="0" t="0" r="0" b="0"/>
              <a:pathLst>
                <a:path w="329373" h="272124">
                  <a:moveTo>
                    <a:pt x="0" y="19439"/>
                  </a:moveTo>
                  <a:lnTo>
                    <a:pt x="57264" y="19439"/>
                  </a:lnTo>
                  <a:lnTo>
                    <a:pt x="118156" y="25028"/>
                  </a:lnTo>
                  <a:lnTo>
                    <a:pt x="175244" y="20586"/>
                  </a:lnTo>
                  <a:lnTo>
                    <a:pt x="231581" y="11563"/>
                  </a:lnTo>
                  <a:lnTo>
                    <a:pt x="294575" y="2024"/>
                  </a:lnTo>
                  <a:lnTo>
                    <a:pt x="320825" y="0"/>
                  </a:lnTo>
                  <a:lnTo>
                    <a:pt x="327357" y="1800"/>
                  </a:lnTo>
                  <a:lnTo>
                    <a:pt x="329372" y="5340"/>
                  </a:lnTo>
                  <a:lnTo>
                    <a:pt x="325372" y="16682"/>
                  </a:lnTo>
                  <a:lnTo>
                    <a:pt x="290583" y="73933"/>
                  </a:lnTo>
                  <a:lnTo>
                    <a:pt x="263073" y="125783"/>
                  </a:lnTo>
                  <a:lnTo>
                    <a:pt x="222033" y="186648"/>
                  </a:lnTo>
                  <a:lnTo>
                    <a:pt x="193721" y="248616"/>
                  </a:lnTo>
                  <a:lnTo>
                    <a:pt x="178984" y="2721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541558" y="1884601"/>
              <a:ext cx="239219" cy="284270"/>
            </a:xfrm>
            <a:custGeom>
              <a:avLst/>
              <a:gdLst/>
              <a:ahLst/>
              <a:cxnLst/>
              <a:rect l="0" t="0" r="0" b="0"/>
              <a:pathLst>
                <a:path w="239219" h="284270">
                  <a:moveTo>
                    <a:pt x="196680" y="0"/>
                  </a:moveTo>
                  <a:lnTo>
                    <a:pt x="138063" y="5589"/>
                  </a:lnTo>
                  <a:lnTo>
                    <a:pt x="85059" y="10722"/>
                  </a:lnTo>
                  <a:lnTo>
                    <a:pt x="28776" y="25054"/>
                  </a:lnTo>
                  <a:lnTo>
                    <a:pt x="20403" y="30740"/>
                  </a:lnTo>
                  <a:lnTo>
                    <a:pt x="7980" y="46417"/>
                  </a:lnTo>
                  <a:lnTo>
                    <a:pt x="0" y="80564"/>
                  </a:lnTo>
                  <a:lnTo>
                    <a:pt x="5708" y="125618"/>
                  </a:lnTo>
                  <a:lnTo>
                    <a:pt x="11588" y="147077"/>
                  </a:lnTo>
                  <a:lnTo>
                    <a:pt x="14793" y="150694"/>
                  </a:lnTo>
                  <a:lnTo>
                    <a:pt x="18100" y="149595"/>
                  </a:lnTo>
                  <a:lnTo>
                    <a:pt x="21475" y="145353"/>
                  </a:lnTo>
                  <a:lnTo>
                    <a:pt x="42992" y="133795"/>
                  </a:lnTo>
                  <a:lnTo>
                    <a:pt x="71594" y="122961"/>
                  </a:lnTo>
                  <a:lnTo>
                    <a:pt x="107884" y="123520"/>
                  </a:lnTo>
                  <a:lnTo>
                    <a:pt x="167613" y="140542"/>
                  </a:lnTo>
                  <a:lnTo>
                    <a:pt x="216155" y="165672"/>
                  </a:lnTo>
                  <a:lnTo>
                    <a:pt x="231852" y="182426"/>
                  </a:lnTo>
                  <a:lnTo>
                    <a:pt x="237675" y="191807"/>
                  </a:lnTo>
                  <a:lnTo>
                    <a:pt x="239218" y="201571"/>
                  </a:lnTo>
                  <a:lnTo>
                    <a:pt x="234693" y="221778"/>
                  </a:lnTo>
                  <a:lnTo>
                    <a:pt x="229041" y="229740"/>
                  </a:lnTo>
                  <a:lnTo>
                    <a:pt x="184867" y="260610"/>
                  </a:lnTo>
                  <a:lnTo>
                    <a:pt x="125007" y="275131"/>
                  </a:lnTo>
                  <a:lnTo>
                    <a:pt x="65709" y="283066"/>
                  </a:lnTo>
                  <a:lnTo>
                    <a:pt x="38753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253927" y="2295212"/>
              <a:ext cx="547483" cy="10530"/>
            </a:xfrm>
            <a:custGeom>
              <a:avLst/>
              <a:gdLst/>
              <a:ahLst/>
              <a:cxnLst/>
              <a:rect l="0" t="0" r="0" b="0"/>
              <a:pathLst>
                <a:path w="547483" h="10530">
                  <a:moveTo>
                    <a:pt x="547482" y="0"/>
                  </a:moveTo>
                  <a:lnTo>
                    <a:pt x="487098" y="0"/>
                  </a:lnTo>
                  <a:lnTo>
                    <a:pt x="432495" y="0"/>
                  </a:lnTo>
                  <a:lnTo>
                    <a:pt x="376152" y="0"/>
                  </a:lnTo>
                  <a:lnTo>
                    <a:pt x="315003" y="0"/>
                  </a:lnTo>
                  <a:lnTo>
                    <a:pt x="258670" y="0"/>
                  </a:lnTo>
                  <a:lnTo>
                    <a:pt x="206105" y="3119"/>
                  </a:lnTo>
                  <a:lnTo>
                    <a:pt x="142957" y="8333"/>
                  </a:lnTo>
                  <a:lnTo>
                    <a:pt x="97462" y="9553"/>
                  </a:lnTo>
                  <a:lnTo>
                    <a:pt x="38236" y="1023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397656" y="2362425"/>
              <a:ext cx="203713" cy="322342"/>
            </a:xfrm>
            <a:custGeom>
              <a:avLst/>
              <a:gdLst/>
              <a:ahLst/>
              <a:cxnLst/>
              <a:rect l="0" t="0" r="0" b="0"/>
              <a:pathLst>
                <a:path w="203713" h="322342">
                  <a:moveTo>
                    <a:pt x="203712" y="80186"/>
                  </a:moveTo>
                  <a:lnTo>
                    <a:pt x="174404" y="32747"/>
                  </a:lnTo>
                  <a:lnTo>
                    <a:pt x="148625" y="10498"/>
                  </a:lnTo>
                  <a:lnTo>
                    <a:pt x="125806" y="2420"/>
                  </a:lnTo>
                  <a:lnTo>
                    <a:pt x="100067" y="0"/>
                  </a:lnTo>
                  <a:lnTo>
                    <a:pt x="60438" y="6384"/>
                  </a:lnTo>
                  <a:lnTo>
                    <a:pt x="37089" y="16580"/>
                  </a:lnTo>
                  <a:lnTo>
                    <a:pt x="21253" y="32029"/>
                  </a:lnTo>
                  <a:lnTo>
                    <a:pt x="1554" y="70544"/>
                  </a:lnTo>
                  <a:lnTo>
                    <a:pt x="0" y="91108"/>
                  </a:lnTo>
                  <a:lnTo>
                    <a:pt x="8535" y="132906"/>
                  </a:lnTo>
                  <a:lnTo>
                    <a:pt x="23698" y="158848"/>
                  </a:lnTo>
                  <a:lnTo>
                    <a:pt x="32230" y="164213"/>
                  </a:lnTo>
                  <a:lnTo>
                    <a:pt x="54188" y="170174"/>
                  </a:lnTo>
                  <a:lnTo>
                    <a:pt x="87269" y="167940"/>
                  </a:lnTo>
                  <a:lnTo>
                    <a:pt x="105556" y="159742"/>
                  </a:lnTo>
                  <a:lnTo>
                    <a:pt x="121483" y="147130"/>
                  </a:lnTo>
                  <a:lnTo>
                    <a:pt x="136360" y="129826"/>
                  </a:lnTo>
                  <a:lnTo>
                    <a:pt x="142433" y="128487"/>
                  </a:lnTo>
                  <a:lnTo>
                    <a:pt x="147651" y="132274"/>
                  </a:lnTo>
                  <a:lnTo>
                    <a:pt x="152300" y="139478"/>
                  </a:lnTo>
                  <a:lnTo>
                    <a:pt x="160931" y="197963"/>
                  </a:lnTo>
                  <a:lnTo>
                    <a:pt x="172687" y="250069"/>
                  </a:lnTo>
                  <a:lnTo>
                    <a:pt x="179702" y="288059"/>
                  </a:lnTo>
                  <a:lnTo>
                    <a:pt x="182655" y="3223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969983" y="1676465"/>
              <a:ext cx="1030851" cy="1092117"/>
            </a:xfrm>
            <a:custGeom>
              <a:avLst/>
              <a:gdLst/>
              <a:ahLst/>
              <a:cxnLst/>
              <a:rect l="0" t="0" r="0" b="0"/>
              <a:pathLst>
                <a:path w="1030851" h="1092117">
                  <a:moveTo>
                    <a:pt x="578742" y="18623"/>
                  </a:moveTo>
                  <a:lnTo>
                    <a:pt x="515292" y="1834"/>
                  </a:lnTo>
                  <a:lnTo>
                    <a:pt x="466615" y="0"/>
                  </a:lnTo>
                  <a:lnTo>
                    <a:pt x="411768" y="6346"/>
                  </a:lnTo>
                  <a:lnTo>
                    <a:pt x="356897" y="18971"/>
                  </a:lnTo>
                  <a:lnTo>
                    <a:pt x="295760" y="37386"/>
                  </a:lnTo>
                  <a:lnTo>
                    <a:pt x="242000" y="68378"/>
                  </a:lnTo>
                  <a:lnTo>
                    <a:pt x="184263" y="109924"/>
                  </a:lnTo>
                  <a:lnTo>
                    <a:pt x="134649" y="166643"/>
                  </a:lnTo>
                  <a:lnTo>
                    <a:pt x="103439" y="221866"/>
                  </a:lnTo>
                  <a:lnTo>
                    <a:pt x="76900" y="282040"/>
                  </a:lnTo>
                  <a:lnTo>
                    <a:pt x="50427" y="343416"/>
                  </a:lnTo>
                  <a:lnTo>
                    <a:pt x="31473" y="405772"/>
                  </a:lnTo>
                  <a:lnTo>
                    <a:pt x="14911" y="468908"/>
                  </a:lnTo>
                  <a:lnTo>
                    <a:pt x="8014" y="521082"/>
                  </a:lnTo>
                  <a:lnTo>
                    <a:pt x="1322" y="571119"/>
                  </a:lnTo>
                  <a:lnTo>
                    <a:pt x="0" y="626063"/>
                  </a:lnTo>
                  <a:lnTo>
                    <a:pt x="2859" y="678857"/>
                  </a:lnTo>
                  <a:lnTo>
                    <a:pt x="17642" y="741393"/>
                  </a:lnTo>
                  <a:lnTo>
                    <a:pt x="34825" y="797245"/>
                  </a:lnTo>
                  <a:lnTo>
                    <a:pt x="57224" y="838580"/>
                  </a:lnTo>
                  <a:lnTo>
                    <a:pt x="90828" y="893455"/>
                  </a:lnTo>
                  <a:lnTo>
                    <a:pt x="122957" y="939669"/>
                  </a:lnTo>
                  <a:lnTo>
                    <a:pt x="182389" y="990640"/>
                  </a:lnTo>
                  <a:lnTo>
                    <a:pt x="221510" y="1015688"/>
                  </a:lnTo>
                  <a:lnTo>
                    <a:pt x="249457" y="1031547"/>
                  </a:lnTo>
                  <a:lnTo>
                    <a:pt x="275676" y="1047944"/>
                  </a:lnTo>
                  <a:lnTo>
                    <a:pt x="336785" y="1071256"/>
                  </a:lnTo>
                  <a:lnTo>
                    <a:pt x="393935" y="1087822"/>
                  </a:lnTo>
                  <a:lnTo>
                    <a:pt x="453274" y="1091135"/>
                  </a:lnTo>
                  <a:lnTo>
                    <a:pt x="513491" y="1092116"/>
                  </a:lnTo>
                  <a:lnTo>
                    <a:pt x="573825" y="1089328"/>
                  </a:lnTo>
                  <a:lnTo>
                    <a:pt x="621350" y="1081052"/>
                  </a:lnTo>
                  <a:lnTo>
                    <a:pt x="674815" y="1071191"/>
                  </a:lnTo>
                  <a:lnTo>
                    <a:pt x="712883" y="1057741"/>
                  </a:lnTo>
                  <a:lnTo>
                    <a:pt x="767896" y="1032663"/>
                  </a:lnTo>
                  <a:lnTo>
                    <a:pt x="830225" y="992768"/>
                  </a:lnTo>
                  <a:lnTo>
                    <a:pt x="892126" y="932114"/>
                  </a:lnTo>
                  <a:lnTo>
                    <a:pt x="943585" y="869822"/>
                  </a:lnTo>
                  <a:lnTo>
                    <a:pt x="980243" y="808119"/>
                  </a:lnTo>
                  <a:lnTo>
                    <a:pt x="999607" y="752479"/>
                  </a:lnTo>
                  <a:lnTo>
                    <a:pt x="1017393" y="693420"/>
                  </a:lnTo>
                  <a:lnTo>
                    <a:pt x="1028340" y="647405"/>
                  </a:lnTo>
                  <a:lnTo>
                    <a:pt x="1030850" y="593602"/>
                  </a:lnTo>
                  <a:lnTo>
                    <a:pt x="1025696" y="540717"/>
                  </a:lnTo>
                  <a:lnTo>
                    <a:pt x="1020709" y="477945"/>
                  </a:lnTo>
                  <a:lnTo>
                    <a:pt x="1006408" y="419574"/>
                  </a:lnTo>
                  <a:lnTo>
                    <a:pt x="986169" y="366177"/>
                  </a:lnTo>
                  <a:lnTo>
                    <a:pt x="955293" y="302902"/>
                  </a:lnTo>
                  <a:lnTo>
                    <a:pt x="923614" y="260780"/>
                  </a:lnTo>
                  <a:lnTo>
                    <a:pt x="868375" y="206672"/>
                  </a:lnTo>
                  <a:lnTo>
                    <a:pt x="811885" y="166753"/>
                  </a:lnTo>
                  <a:lnTo>
                    <a:pt x="749521" y="132193"/>
                  </a:lnTo>
                  <a:lnTo>
                    <a:pt x="694321" y="111203"/>
                  </a:lnTo>
                  <a:lnTo>
                    <a:pt x="631570" y="86403"/>
                  </a:lnTo>
                  <a:lnTo>
                    <a:pt x="574966" y="74602"/>
                  </a:lnTo>
                  <a:lnTo>
                    <a:pt x="526100" y="712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941015" y="3535379"/>
            <a:ext cx="1794910" cy="714035"/>
            <a:chOff x="941015" y="3535379"/>
            <a:chExt cx="1794910" cy="714035"/>
          </a:xfrm>
        </p:grpSpPr>
        <p:sp>
          <p:nvSpPr>
            <p:cNvPr id="64" name="Freeform 63"/>
            <p:cNvSpPr/>
            <p:nvPr/>
          </p:nvSpPr>
          <p:spPr>
            <a:xfrm>
              <a:off x="941015" y="3747980"/>
              <a:ext cx="288124" cy="501434"/>
            </a:xfrm>
            <a:custGeom>
              <a:avLst/>
              <a:gdLst/>
              <a:ahLst/>
              <a:cxnLst/>
              <a:rect l="0" t="0" r="0" b="0"/>
              <a:pathLst>
                <a:path w="288124" h="501434">
                  <a:moveTo>
                    <a:pt x="90777" y="21222"/>
                  </a:moveTo>
                  <a:lnTo>
                    <a:pt x="63266" y="75097"/>
                  </a:lnTo>
                  <a:lnTo>
                    <a:pt x="45228" y="132258"/>
                  </a:lnTo>
                  <a:lnTo>
                    <a:pt x="22725" y="177036"/>
                  </a:lnTo>
                  <a:lnTo>
                    <a:pt x="9449" y="194197"/>
                  </a:lnTo>
                  <a:lnTo>
                    <a:pt x="4973" y="195031"/>
                  </a:lnTo>
                  <a:lnTo>
                    <a:pt x="1989" y="190907"/>
                  </a:lnTo>
                  <a:lnTo>
                    <a:pt x="0" y="183478"/>
                  </a:lnTo>
                  <a:lnTo>
                    <a:pt x="2789" y="156255"/>
                  </a:lnTo>
                  <a:lnTo>
                    <a:pt x="20873" y="94760"/>
                  </a:lnTo>
                  <a:lnTo>
                    <a:pt x="56324" y="31736"/>
                  </a:lnTo>
                  <a:lnTo>
                    <a:pt x="82518" y="5750"/>
                  </a:lnTo>
                  <a:lnTo>
                    <a:pt x="92290" y="1548"/>
                  </a:lnTo>
                  <a:lnTo>
                    <a:pt x="112507" y="0"/>
                  </a:lnTo>
                  <a:lnTo>
                    <a:pt x="130071" y="6331"/>
                  </a:lnTo>
                  <a:lnTo>
                    <a:pt x="160410" y="29459"/>
                  </a:lnTo>
                  <a:lnTo>
                    <a:pt x="176270" y="60837"/>
                  </a:lnTo>
                  <a:lnTo>
                    <a:pt x="182789" y="105359"/>
                  </a:lnTo>
                  <a:lnTo>
                    <a:pt x="179131" y="144417"/>
                  </a:lnTo>
                  <a:lnTo>
                    <a:pt x="159009" y="189056"/>
                  </a:lnTo>
                  <a:lnTo>
                    <a:pt x="142840" y="214060"/>
                  </a:lnTo>
                  <a:lnTo>
                    <a:pt x="141863" y="212951"/>
                  </a:lnTo>
                  <a:lnTo>
                    <a:pt x="142382" y="208703"/>
                  </a:lnTo>
                  <a:lnTo>
                    <a:pt x="147407" y="205871"/>
                  </a:lnTo>
                  <a:lnTo>
                    <a:pt x="165469" y="202724"/>
                  </a:lnTo>
                  <a:lnTo>
                    <a:pt x="201945" y="212130"/>
                  </a:lnTo>
                  <a:lnTo>
                    <a:pt x="239382" y="236270"/>
                  </a:lnTo>
                  <a:lnTo>
                    <a:pt x="254700" y="249770"/>
                  </a:lnTo>
                  <a:lnTo>
                    <a:pt x="270888" y="281702"/>
                  </a:lnTo>
                  <a:lnTo>
                    <a:pt x="285669" y="334414"/>
                  </a:lnTo>
                  <a:lnTo>
                    <a:pt x="288123" y="375932"/>
                  </a:lnTo>
                  <a:lnTo>
                    <a:pt x="280791" y="416699"/>
                  </a:lnTo>
                  <a:lnTo>
                    <a:pt x="270374" y="440315"/>
                  </a:lnTo>
                  <a:lnTo>
                    <a:pt x="245767" y="467751"/>
                  </a:lnTo>
                  <a:lnTo>
                    <a:pt x="216249" y="490699"/>
                  </a:lnTo>
                  <a:lnTo>
                    <a:pt x="192556" y="498940"/>
                  </a:lnTo>
                  <a:lnTo>
                    <a:pt x="166428" y="501433"/>
                  </a:lnTo>
                  <a:lnTo>
                    <a:pt x="111526" y="493501"/>
                  </a:lnTo>
                  <a:lnTo>
                    <a:pt x="48663" y="4739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272345" y="3535379"/>
              <a:ext cx="138474" cy="244923"/>
            </a:xfrm>
            <a:custGeom>
              <a:avLst/>
              <a:gdLst/>
              <a:ahLst/>
              <a:cxnLst/>
              <a:rect l="0" t="0" r="0" b="0"/>
              <a:pathLst>
                <a:path w="138474" h="244923">
                  <a:moveTo>
                    <a:pt x="12131" y="65367"/>
                  </a:moveTo>
                  <a:lnTo>
                    <a:pt x="953" y="54188"/>
                  </a:lnTo>
                  <a:lnTo>
                    <a:pt x="0" y="48556"/>
                  </a:lnTo>
                  <a:lnTo>
                    <a:pt x="1704" y="42461"/>
                  </a:lnTo>
                  <a:lnTo>
                    <a:pt x="21250" y="15869"/>
                  </a:lnTo>
                  <a:lnTo>
                    <a:pt x="46419" y="658"/>
                  </a:lnTo>
                  <a:lnTo>
                    <a:pt x="54877" y="0"/>
                  </a:lnTo>
                  <a:lnTo>
                    <a:pt x="70514" y="5509"/>
                  </a:lnTo>
                  <a:lnTo>
                    <a:pt x="85262" y="21996"/>
                  </a:lnTo>
                  <a:lnTo>
                    <a:pt x="103600" y="57585"/>
                  </a:lnTo>
                  <a:lnTo>
                    <a:pt x="113322" y="100886"/>
                  </a:lnTo>
                  <a:lnTo>
                    <a:pt x="113084" y="144521"/>
                  </a:lnTo>
                  <a:lnTo>
                    <a:pt x="102522" y="190707"/>
                  </a:lnTo>
                  <a:lnTo>
                    <a:pt x="87007" y="217408"/>
                  </a:lnTo>
                  <a:lnTo>
                    <a:pt x="67592" y="240137"/>
                  </a:lnTo>
                  <a:lnTo>
                    <a:pt x="59633" y="243882"/>
                  </a:lnTo>
                  <a:lnTo>
                    <a:pt x="41432" y="244922"/>
                  </a:lnTo>
                  <a:lnTo>
                    <a:pt x="34005" y="241223"/>
                  </a:lnTo>
                  <a:lnTo>
                    <a:pt x="22633" y="227753"/>
                  </a:lnTo>
                  <a:lnTo>
                    <a:pt x="15243" y="189260"/>
                  </a:lnTo>
                  <a:lnTo>
                    <a:pt x="19753" y="166834"/>
                  </a:lnTo>
                  <a:lnTo>
                    <a:pt x="24232" y="157578"/>
                  </a:lnTo>
                  <a:lnTo>
                    <a:pt x="31896" y="151407"/>
                  </a:lnTo>
                  <a:lnTo>
                    <a:pt x="52891" y="144551"/>
                  </a:lnTo>
                  <a:lnTo>
                    <a:pt x="85430" y="146281"/>
                  </a:lnTo>
                  <a:lnTo>
                    <a:pt x="138473" y="1601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210777" y="3800787"/>
              <a:ext cx="273742" cy="10530"/>
            </a:xfrm>
            <a:custGeom>
              <a:avLst/>
              <a:gdLst/>
              <a:ahLst/>
              <a:cxnLst/>
              <a:rect l="0" t="0" r="0" b="0"/>
              <a:pathLst>
                <a:path w="273742" h="10530">
                  <a:moveTo>
                    <a:pt x="273741" y="0"/>
                  </a:moveTo>
                  <a:lnTo>
                    <a:pt x="215124" y="0"/>
                  </a:lnTo>
                  <a:lnTo>
                    <a:pt x="159780" y="7236"/>
                  </a:lnTo>
                  <a:lnTo>
                    <a:pt x="96855" y="9878"/>
                  </a:lnTo>
                  <a:lnTo>
                    <a:pt x="39019" y="1040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301646" y="3898693"/>
              <a:ext cx="140759" cy="239007"/>
            </a:xfrm>
            <a:custGeom>
              <a:avLst/>
              <a:gdLst/>
              <a:ahLst/>
              <a:cxnLst/>
              <a:rect l="0" t="0" r="0" b="0"/>
              <a:pathLst>
                <a:path w="140759" h="239007">
                  <a:moveTo>
                    <a:pt x="140758" y="70550"/>
                  </a:moveTo>
                  <a:lnTo>
                    <a:pt x="120514" y="26587"/>
                  </a:lnTo>
                  <a:lnTo>
                    <a:pt x="104854" y="12796"/>
                  </a:lnTo>
                  <a:lnTo>
                    <a:pt x="85026" y="3938"/>
                  </a:lnTo>
                  <a:lnTo>
                    <a:pt x="60616" y="0"/>
                  </a:lnTo>
                  <a:lnTo>
                    <a:pt x="40408" y="4490"/>
                  </a:lnTo>
                  <a:lnTo>
                    <a:pt x="31744" y="8963"/>
                  </a:lnTo>
                  <a:lnTo>
                    <a:pt x="18998" y="23291"/>
                  </a:lnTo>
                  <a:lnTo>
                    <a:pt x="1283" y="61085"/>
                  </a:lnTo>
                  <a:lnTo>
                    <a:pt x="0" y="81552"/>
                  </a:lnTo>
                  <a:lnTo>
                    <a:pt x="1296" y="91922"/>
                  </a:lnTo>
                  <a:lnTo>
                    <a:pt x="12094" y="109685"/>
                  </a:lnTo>
                  <a:lnTo>
                    <a:pt x="19887" y="117697"/>
                  </a:lnTo>
                  <a:lnTo>
                    <a:pt x="41024" y="126599"/>
                  </a:lnTo>
                  <a:lnTo>
                    <a:pt x="53212" y="128973"/>
                  </a:lnTo>
                  <a:lnTo>
                    <a:pt x="63676" y="128216"/>
                  </a:lnTo>
                  <a:lnTo>
                    <a:pt x="81543" y="121136"/>
                  </a:lnTo>
                  <a:lnTo>
                    <a:pt x="104755" y="103996"/>
                  </a:lnTo>
                  <a:lnTo>
                    <a:pt x="120862" y="78510"/>
                  </a:lnTo>
                  <a:lnTo>
                    <a:pt x="123984" y="78197"/>
                  </a:lnTo>
                  <a:lnTo>
                    <a:pt x="127454" y="93446"/>
                  </a:lnTo>
                  <a:lnTo>
                    <a:pt x="132983" y="152825"/>
                  </a:lnTo>
                  <a:lnTo>
                    <a:pt x="139734" y="212059"/>
                  </a:lnTo>
                  <a:lnTo>
                    <a:pt x="140758" y="2390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800373" y="3643050"/>
              <a:ext cx="935552" cy="305137"/>
            </a:xfrm>
            <a:custGeom>
              <a:avLst/>
              <a:gdLst/>
              <a:ahLst/>
              <a:cxnLst/>
              <a:rect l="0" t="0" r="0" b="0"/>
              <a:pathLst>
                <a:path w="935552" h="305137">
                  <a:moveTo>
                    <a:pt x="0" y="199851"/>
                  </a:moveTo>
                  <a:lnTo>
                    <a:pt x="11178" y="211030"/>
                  </a:lnTo>
                  <a:lnTo>
                    <a:pt x="29144" y="216518"/>
                  </a:lnTo>
                  <a:lnTo>
                    <a:pt x="51557" y="217787"/>
                  </a:lnTo>
                  <a:lnTo>
                    <a:pt x="100781" y="212189"/>
                  </a:lnTo>
                  <a:lnTo>
                    <a:pt x="154958" y="205148"/>
                  </a:lnTo>
                  <a:lnTo>
                    <a:pt x="207860" y="199728"/>
                  </a:lnTo>
                  <a:lnTo>
                    <a:pt x="263370" y="191725"/>
                  </a:lnTo>
                  <a:lnTo>
                    <a:pt x="326187" y="182403"/>
                  </a:lnTo>
                  <a:lnTo>
                    <a:pt x="387911" y="173680"/>
                  </a:lnTo>
                  <a:lnTo>
                    <a:pt x="450313" y="165859"/>
                  </a:lnTo>
                  <a:lnTo>
                    <a:pt x="505541" y="159341"/>
                  </a:lnTo>
                  <a:lnTo>
                    <a:pt x="555592" y="152624"/>
                  </a:lnTo>
                  <a:lnTo>
                    <a:pt x="607466" y="143224"/>
                  </a:lnTo>
                  <a:lnTo>
                    <a:pt x="670161" y="137973"/>
                  </a:lnTo>
                  <a:lnTo>
                    <a:pt x="719272" y="135893"/>
                  </a:lnTo>
                  <a:lnTo>
                    <a:pt x="775261" y="125303"/>
                  </a:lnTo>
                  <a:lnTo>
                    <a:pt x="826051" y="117535"/>
                  </a:lnTo>
                  <a:lnTo>
                    <a:pt x="879975" y="114831"/>
                  </a:lnTo>
                  <a:lnTo>
                    <a:pt x="903487" y="110202"/>
                  </a:lnTo>
                  <a:lnTo>
                    <a:pt x="908821" y="106160"/>
                  </a:lnTo>
                  <a:lnTo>
                    <a:pt x="910037" y="101126"/>
                  </a:lnTo>
                  <a:lnTo>
                    <a:pt x="908508" y="95429"/>
                  </a:lnTo>
                  <a:lnTo>
                    <a:pt x="894331" y="82862"/>
                  </a:lnTo>
                  <a:lnTo>
                    <a:pt x="834819" y="41821"/>
                  </a:lnTo>
                  <a:lnTo>
                    <a:pt x="808483" y="23956"/>
                  </a:lnTo>
                  <a:lnTo>
                    <a:pt x="763610" y="0"/>
                  </a:lnTo>
                  <a:lnTo>
                    <a:pt x="762927" y="1106"/>
                  </a:lnTo>
                  <a:lnTo>
                    <a:pt x="764811" y="4183"/>
                  </a:lnTo>
                  <a:lnTo>
                    <a:pt x="824092" y="52760"/>
                  </a:lnTo>
                  <a:lnTo>
                    <a:pt x="886025" y="107192"/>
                  </a:lnTo>
                  <a:lnTo>
                    <a:pt x="933053" y="153796"/>
                  </a:lnTo>
                  <a:lnTo>
                    <a:pt x="935551" y="160959"/>
                  </a:lnTo>
                  <a:lnTo>
                    <a:pt x="934876" y="168073"/>
                  </a:lnTo>
                  <a:lnTo>
                    <a:pt x="932086" y="175157"/>
                  </a:lnTo>
                  <a:lnTo>
                    <a:pt x="911393" y="196304"/>
                  </a:lnTo>
                  <a:lnTo>
                    <a:pt x="851280" y="234551"/>
                  </a:lnTo>
                  <a:lnTo>
                    <a:pt x="796354" y="268577"/>
                  </a:lnTo>
                  <a:lnTo>
                    <a:pt x="736994" y="3051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3200663" y="3555369"/>
            <a:ext cx="1463595" cy="880158"/>
            <a:chOff x="3200663" y="3555369"/>
            <a:chExt cx="1463595" cy="880158"/>
          </a:xfrm>
        </p:grpSpPr>
        <p:sp>
          <p:nvSpPr>
            <p:cNvPr id="70" name="Freeform 69"/>
            <p:cNvSpPr/>
            <p:nvPr/>
          </p:nvSpPr>
          <p:spPr>
            <a:xfrm>
              <a:off x="3230414" y="3558632"/>
              <a:ext cx="229396" cy="351430"/>
            </a:xfrm>
            <a:custGeom>
              <a:avLst/>
              <a:gdLst/>
              <a:ahLst/>
              <a:cxnLst/>
              <a:rect l="0" t="0" r="0" b="0"/>
              <a:pathLst>
                <a:path w="229396" h="351430">
                  <a:moveTo>
                    <a:pt x="86062" y="0"/>
                  </a:moveTo>
                  <a:lnTo>
                    <a:pt x="36564" y="58563"/>
                  </a:lnTo>
                  <a:lnTo>
                    <a:pt x="3848" y="110744"/>
                  </a:lnTo>
                  <a:lnTo>
                    <a:pt x="837" y="112434"/>
                  </a:lnTo>
                  <a:lnTo>
                    <a:pt x="0" y="110051"/>
                  </a:lnTo>
                  <a:lnTo>
                    <a:pt x="611" y="104952"/>
                  </a:lnTo>
                  <a:lnTo>
                    <a:pt x="7530" y="93049"/>
                  </a:lnTo>
                  <a:lnTo>
                    <a:pt x="12650" y="86599"/>
                  </a:lnTo>
                  <a:lnTo>
                    <a:pt x="36624" y="71932"/>
                  </a:lnTo>
                  <a:lnTo>
                    <a:pt x="96872" y="49286"/>
                  </a:lnTo>
                  <a:lnTo>
                    <a:pt x="117773" y="48421"/>
                  </a:lnTo>
                  <a:lnTo>
                    <a:pt x="137591" y="53106"/>
                  </a:lnTo>
                  <a:lnTo>
                    <a:pt x="154197" y="62987"/>
                  </a:lnTo>
                  <a:lnTo>
                    <a:pt x="158392" y="71237"/>
                  </a:lnTo>
                  <a:lnTo>
                    <a:pt x="159933" y="92882"/>
                  </a:lnTo>
                  <a:lnTo>
                    <a:pt x="153599" y="111861"/>
                  </a:lnTo>
                  <a:lnTo>
                    <a:pt x="130468" y="143109"/>
                  </a:lnTo>
                  <a:lnTo>
                    <a:pt x="104679" y="164715"/>
                  </a:lnTo>
                  <a:lnTo>
                    <a:pt x="94964" y="168302"/>
                  </a:lnTo>
                  <a:lnTo>
                    <a:pt x="74810" y="169167"/>
                  </a:lnTo>
                  <a:lnTo>
                    <a:pt x="71542" y="167760"/>
                  </a:lnTo>
                  <a:lnTo>
                    <a:pt x="72873" y="165653"/>
                  </a:lnTo>
                  <a:lnTo>
                    <a:pt x="77269" y="163078"/>
                  </a:lnTo>
                  <a:lnTo>
                    <a:pt x="105814" y="159453"/>
                  </a:lnTo>
                  <a:lnTo>
                    <a:pt x="159590" y="169581"/>
                  </a:lnTo>
                  <a:lnTo>
                    <a:pt x="179573" y="177145"/>
                  </a:lnTo>
                  <a:lnTo>
                    <a:pt x="218797" y="207742"/>
                  </a:lnTo>
                  <a:lnTo>
                    <a:pt x="226944" y="227640"/>
                  </a:lnTo>
                  <a:lnTo>
                    <a:pt x="229395" y="250912"/>
                  </a:lnTo>
                  <a:lnTo>
                    <a:pt x="226585" y="272953"/>
                  </a:lnTo>
                  <a:lnTo>
                    <a:pt x="218316" y="291328"/>
                  </a:lnTo>
                  <a:lnTo>
                    <a:pt x="193945" y="322188"/>
                  </a:lnTo>
                  <a:lnTo>
                    <a:pt x="167940" y="338139"/>
                  </a:lnTo>
                  <a:lnTo>
                    <a:pt x="132419" y="350273"/>
                  </a:lnTo>
                  <a:lnTo>
                    <a:pt x="109005" y="351429"/>
                  </a:lnTo>
                  <a:lnTo>
                    <a:pt x="54477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569160" y="3684974"/>
              <a:ext cx="73701" cy="126343"/>
            </a:xfrm>
            <a:custGeom>
              <a:avLst/>
              <a:gdLst/>
              <a:ahLst/>
              <a:cxnLst/>
              <a:rect l="0" t="0" r="0" b="0"/>
              <a:pathLst>
                <a:path w="73701" h="126343">
                  <a:moveTo>
                    <a:pt x="73700" y="0"/>
                  </a:moveTo>
                  <a:lnTo>
                    <a:pt x="45019" y="53875"/>
                  </a:lnTo>
                  <a:lnTo>
                    <a:pt x="5999" y="111841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505989" y="3695502"/>
              <a:ext cx="136872" cy="147400"/>
            </a:xfrm>
            <a:custGeom>
              <a:avLst/>
              <a:gdLst/>
              <a:ahLst/>
              <a:cxnLst/>
              <a:rect l="0" t="0" r="0" b="0"/>
              <a:pathLst>
                <a:path w="136872" h="147400">
                  <a:moveTo>
                    <a:pt x="136871" y="147399"/>
                  </a:moveTo>
                  <a:lnTo>
                    <a:pt x="118890" y="123353"/>
                  </a:lnTo>
                  <a:lnTo>
                    <a:pt x="56478" y="611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730163" y="3556119"/>
              <a:ext cx="144325" cy="286783"/>
            </a:xfrm>
            <a:custGeom>
              <a:avLst/>
              <a:gdLst/>
              <a:ahLst/>
              <a:cxnLst/>
              <a:rect l="0" t="0" r="0" b="0"/>
              <a:pathLst>
                <a:path w="144325" h="286783">
                  <a:moveTo>
                    <a:pt x="133795" y="97269"/>
                  </a:moveTo>
                  <a:lnTo>
                    <a:pt x="114667" y="43395"/>
                  </a:lnTo>
                  <a:lnTo>
                    <a:pt x="103457" y="23022"/>
                  </a:lnTo>
                  <a:lnTo>
                    <a:pt x="87556" y="8508"/>
                  </a:lnTo>
                  <a:lnTo>
                    <a:pt x="78403" y="3000"/>
                  </a:lnTo>
                  <a:lnTo>
                    <a:pt x="58873" y="0"/>
                  </a:lnTo>
                  <a:lnTo>
                    <a:pt x="48752" y="837"/>
                  </a:lnTo>
                  <a:lnTo>
                    <a:pt x="31267" y="8007"/>
                  </a:lnTo>
                  <a:lnTo>
                    <a:pt x="23329" y="13195"/>
                  </a:lnTo>
                  <a:lnTo>
                    <a:pt x="11390" y="28318"/>
                  </a:lnTo>
                  <a:lnTo>
                    <a:pt x="3354" y="47907"/>
                  </a:lnTo>
                  <a:lnTo>
                    <a:pt x="0" y="85243"/>
                  </a:lnTo>
                  <a:lnTo>
                    <a:pt x="3361" y="112201"/>
                  </a:lnTo>
                  <a:lnTo>
                    <a:pt x="14993" y="133542"/>
                  </a:lnTo>
                  <a:lnTo>
                    <a:pt x="23008" y="142508"/>
                  </a:lnTo>
                  <a:lnTo>
                    <a:pt x="33031" y="147315"/>
                  </a:lnTo>
                  <a:lnTo>
                    <a:pt x="56646" y="149538"/>
                  </a:lnTo>
                  <a:lnTo>
                    <a:pt x="67154" y="144983"/>
                  </a:lnTo>
                  <a:lnTo>
                    <a:pt x="85070" y="127444"/>
                  </a:lnTo>
                  <a:lnTo>
                    <a:pt x="94592" y="104051"/>
                  </a:lnTo>
                  <a:lnTo>
                    <a:pt x="97131" y="91262"/>
                  </a:lnTo>
                  <a:lnTo>
                    <a:pt x="99994" y="86245"/>
                  </a:lnTo>
                  <a:lnTo>
                    <a:pt x="103072" y="86410"/>
                  </a:lnTo>
                  <a:lnTo>
                    <a:pt x="106294" y="90030"/>
                  </a:lnTo>
                  <a:lnTo>
                    <a:pt x="115010" y="147341"/>
                  </a:lnTo>
                  <a:lnTo>
                    <a:pt x="123349" y="210621"/>
                  </a:lnTo>
                  <a:lnTo>
                    <a:pt x="134504" y="259693"/>
                  </a:lnTo>
                  <a:lnTo>
                    <a:pt x="144324" y="286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958715" y="3653388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36139" y="0"/>
                  </a:lnTo>
                  <a:lnTo>
                    <a:pt x="18792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000829" y="3727088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52065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242984" y="3555369"/>
              <a:ext cx="168457" cy="309182"/>
            </a:xfrm>
            <a:custGeom>
              <a:avLst/>
              <a:gdLst/>
              <a:ahLst/>
              <a:cxnLst/>
              <a:rect l="0" t="0" r="0" b="0"/>
              <a:pathLst>
                <a:path w="168457" h="309182">
                  <a:moveTo>
                    <a:pt x="0" y="34848"/>
                  </a:moveTo>
                  <a:lnTo>
                    <a:pt x="5590" y="18081"/>
                  </a:lnTo>
                  <a:lnTo>
                    <a:pt x="17692" y="6729"/>
                  </a:lnTo>
                  <a:lnTo>
                    <a:pt x="25833" y="2064"/>
                  </a:lnTo>
                  <a:lnTo>
                    <a:pt x="44237" y="0"/>
                  </a:lnTo>
                  <a:lnTo>
                    <a:pt x="84647" y="8208"/>
                  </a:lnTo>
                  <a:lnTo>
                    <a:pt x="110349" y="23315"/>
                  </a:lnTo>
                  <a:lnTo>
                    <a:pt x="132782" y="42610"/>
                  </a:lnTo>
                  <a:lnTo>
                    <a:pt x="148657" y="68733"/>
                  </a:lnTo>
                  <a:lnTo>
                    <a:pt x="156097" y="124643"/>
                  </a:lnTo>
                  <a:lnTo>
                    <a:pt x="154446" y="178841"/>
                  </a:lnTo>
                  <a:lnTo>
                    <a:pt x="138752" y="234441"/>
                  </a:lnTo>
                  <a:lnTo>
                    <a:pt x="114799" y="273796"/>
                  </a:lnTo>
                  <a:lnTo>
                    <a:pt x="87537" y="304446"/>
                  </a:lnTo>
                  <a:lnTo>
                    <a:pt x="79415" y="308167"/>
                  </a:lnTo>
                  <a:lnTo>
                    <a:pt x="61032" y="309181"/>
                  </a:lnTo>
                  <a:lnTo>
                    <a:pt x="44283" y="302614"/>
                  </a:lnTo>
                  <a:lnTo>
                    <a:pt x="36541" y="297586"/>
                  </a:lnTo>
                  <a:lnTo>
                    <a:pt x="31380" y="289556"/>
                  </a:lnTo>
                  <a:lnTo>
                    <a:pt x="25645" y="268154"/>
                  </a:lnTo>
                  <a:lnTo>
                    <a:pt x="26455" y="258236"/>
                  </a:lnTo>
                  <a:lnTo>
                    <a:pt x="38774" y="231928"/>
                  </a:lnTo>
                  <a:lnTo>
                    <a:pt x="50769" y="212517"/>
                  </a:lnTo>
                  <a:lnTo>
                    <a:pt x="59582" y="205937"/>
                  </a:lnTo>
                  <a:lnTo>
                    <a:pt x="81853" y="198625"/>
                  </a:lnTo>
                  <a:lnTo>
                    <a:pt x="141772" y="201879"/>
                  </a:lnTo>
                  <a:lnTo>
                    <a:pt x="168456" y="2033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495668" y="3595141"/>
              <a:ext cx="168590" cy="268818"/>
            </a:xfrm>
            <a:custGeom>
              <a:avLst/>
              <a:gdLst/>
              <a:ahLst/>
              <a:cxnLst/>
              <a:rect l="0" t="0" r="0" b="0"/>
              <a:pathLst>
                <a:path w="168590" h="268818">
                  <a:moveTo>
                    <a:pt x="0" y="37190"/>
                  </a:moveTo>
                  <a:lnTo>
                    <a:pt x="17981" y="21549"/>
                  </a:lnTo>
                  <a:lnTo>
                    <a:pt x="34898" y="13471"/>
                  </a:lnTo>
                  <a:lnTo>
                    <a:pt x="92998" y="3521"/>
                  </a:lnTo>
                  <a:lnTo>
                    <a:pt x="115032" y="0"/>
                  </a:lnTo>
                  <a:lnTo>
                    <a:pt x="136523" y="2333"/>
                  </a:lnTo>
                  <a:lnTo>
                    <a:pt x="154654" y="10390"/>
                  </a:lnTo>
                  <a:lnTo>
                    <a:pt x="162764" y="15814"/>
                  </a:lnTo>
                  <a:lnTo>
                    <a:pt x="167001" y="22940"/>
                  </a:lnTo>
                  <a:lnTo>
                    <a:pt x="168589" y="40215"/>
                  </a:lnTo>
                  <a:lnTo>
                    <a:pt x="157021" y="93351"/>
                  </a:lnTo>
                  <a:lnTo>
                    <a:pt x="143710" y="146679"/>
                  </a:lnTo>
                  <a:lnTo>
                    <a:pt x="130986" y="202274"/>
                  </a:lnTo>
                  <a:lnTo>
                    <a:pt x="127259" y="248957"/>
                  </a:lnTo>
                  <a:lnTo>
                    <a:pt x="126342" y="2688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200663" y="4098301"/>
              <a:ext cx="210571" cy="337226"/>
            </a:xfrm>
            <a:custGeom>
              <a:avLst/>
              <a:gdLst/>
              <a:ahLst/>
              <a:cxnLst/>
              <a:rect l="0" t="0" r="0" b="0"/>
              <a:pathLst>
                <a:path w="210571" h="337226">
                  <a:moveTo>
                    <a:pt x="0" y="60455"/>
                  </a:moveTo>
                  <a:lnTo>
                    <a:pt x="9575" y="36409"/>
                  </a:lnTo>
                  <a:lnTo>
                    <a:pt x="20243" y="22082"/>
                  </a:lnTo>
                  <a:lnTo>
                    <a:pt x="44992" y="6451"/>
                  </a:lnTo>
                  <a:lnTo>
                    <a:pt x="80141" y="0"/>
                  </a:lnTo>
                  <a:lnTo>
                    <a:pt x="100349" y="4730"/>
                  </a:lnTo>
                  <a:lnTo>
                    <a:pt x="117129" y="15801"/>
                  </a:lnTo>
                  <a:lnTo>
                    <a:pt x="132386" y="32420"/>
                  </a:lnTo>
                  <a:lnTo>
                    <a:pt x="152839" y="80091"/>
                  </a:lnTo>
                  <a:lnTo>
                    <a:pt x="171757" y="142878"/>
                  </a:lnTo>
                  <a:lnTo>
                    <a:pt x="176843" y="181323"/>
                  </a:lnTo>
                  <a:lnTo>
                    <a:pt x="167250" y="241838"/>
                  </a:lnTo>
                  <a:lnTo>
                    <a:pt x="149580" y="300370"/>
                  </a:lnTo>
                  <a:lnTo>
                    <a:pt x="138230" y="317603"/>
                  </a:lnTo>
                  <a:lnTo>
                    <a:pt x="122267" y="329941"/>
                  </a:lnTo>
                  <a:lnTo>
                    <a:pt x="113097" y="334869"/>
                  </a:lnTo>
                  <a:lnTo>
                    <a:pt x="93549" y="337225"/>
                  </a:lnTo>
                  <a:lnTo>
                    <a:pt x="74333" y="333202"/>
                  </a:lnTo>
                  <a:lnTo>
                    <a:pt x="57993" y="323616"/>
                  </a:lnTo>
                  <a:lnTo>
                    <a:pt x="53870" y="315444"/>
                  </a:lnTo>
                  <a:lnTo>
                    <a:pt x="52408" y="293887"/>
                  </a:lnTo>
                  <a:lnTo>
                    <a:pt x="55995" y="285096"/>
                  </a:lnTo>
                  <a:lnTo>
                    <a:pt x="69340" y="272210"/>
                  </a:lnTo>
                  <a:lnTo>
                    <a:pt x="96584" y="258378"/>
                  </a:lnTo>
                  <a:lnTo>
                    <a:pt x="159093" y="251075"/>
                  </a:lnTo>
                  <a:lnTo>
                    <a:pt x="210570" y="2499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442818" y="4169285"/>
              <a:ext cx="179978" cy="263213"/>
            </a:xfrm>
            <a:custGeom>
              <a:avLst/>
              <a:gdLst/>
              <a:ahLst/>
              <a:cxnLst/>
              <a:rect l="0" t="0" r="0" b="0"/>
              <a:pathLst>
                <a:path w="179978" h="263213">
                  <a:moveTo>
                    <a:pt x="0" y="0"/>
                  </a:moveTo>
                  <a:lnTo>
                    <a:pt x="48931" y="0"/>
                  </a:lnTo>
                  <a:lnTo>
                    <a:pt x="108062" y="0"/>
                  </a:lnTo>
                  <a:lnTo>
                    <a:pt x="150692" y="0"/>
                  </a:lnTo>
                  <a:lnTo>
                    <a:pt x="161293" y="3509"/>
                  </a:lnTo>
                  <a:lnTo>
                    <a:pt x="176191" y="16768"/>
                  </a:lnTo>
                  <a:lnTo>
                    <a:pt x="179462" y="25216"/>
                  </a:lnTo>
                  <a:lnTo>
                    <a:pt x="179977" y="43962"/>
                  </a:lnTo>
                  <a:lnTo>
                    <a:pt x="167663" y="98119"/>
                  </a:lnTo>
                  <a:lnTo>
                    <a:pt x="151974" y="158153"/>
                  </a:lnTo>
                  <a:lnTo>
                    <a:pt x="142412" y="219510"/>
                  </a:lnTo>
                  <a:lnTo>
                    <a:pt x="136871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821844" y="4169285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58617"/>
                  </a:lnTo>
                  <a:lnTo>
                    <a:pt x="8333" y="115213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748145" y="4253513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78253" y="5589"/>
                  </a:lnTo>
                  <a:lnTo>
                    <a:pt x="24776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927129" y="4130098"/>
              <a:ext cx="168457" cy="276539"/>
            </a:xfrm>
            <a:custGeom>
              <a:avLst/>
              <a:gdLst/>
              <a:ahLst/>
              <a:cxnLst/>
              <a:rect l="0" t="0" r="0" b="0"/>
              <a:pathLst>
                <a:path w="168457" h="276539">
                  <a:moveTo>
                    <a:pt x="0" y="18130"/>
                  </a:moveTo>
                  <a:lnTo>
                    <a:pt x="11179" y="6951"/>
                  </a:lnTo>
                  <a:lnTo>
                    <a:pt x="29145" y="1463"/>
                  </a:lnTo>
                  <a:lnTo>
                    <a:pt x="40487" y="0"/>
                  </a:lnTo>
                  <a:lnTo>
                    <a:pt x="62448" y="4613"/>
                  </a:lnTo>
                  <a:lnTo>
                    <a:pt x="91423" y="20364"/>
                  </a:lnTo>
                  <a:lnTo>
                    <a:pt x="122174" y="46647"/>
                  </a:lnTo>
                  <a:lnTo>
                    <a:pt x="138105" y="84161"/>
                  </a:lnTo>
                  <a:lnTo>
                    <a:pt x="144394" y="146899"/>
                  </a:lnTo>
                  <a:lnTo>
                    <a:pt x="132503" y="206576"/>
                  </a:lnTo>
                  <a:lnTo>
                    <a:pt x="110748" y="248376"/>
                  </a:lnTo>
                  <a:lnTo>
                    <a:pt x="97575" y="265131"/>
                  </a:lnTo>
                  <a:lnTo>
                    <a:pt x="77682" y="274137"/>
                  </a:lnTo>
                  <a:lnTo>
                    <a:pt x="65826" y="276538"/>
                  </a:lnTo>
                  <a:lnTo>
                    <a:pt x="43294" y="272968"/>
                  </a:lnTo>
                  <a:lnTo>
                    <a:pt x="32372" y="268740"/>
                  </a:lnTo>
                  <a:lnTo>
                    <a:pt x="25091" y="261242"/>
                  </a:lnTo>
                  <a:lnTo>
                    <a:pt x="17001" y="240433"/>
                  </a:lnTo>
                  <a:lnTo>
                    <a:pt x="19644" y="218707"/>
                  </a:lnTo>
                  <a:lnTo>
                    <a:pt x="23625" y="208000"/>
                  </a:lnTo>
                  <a:lnTo>
                    <a:pt x="30958" y="199692"/>
                  </a:lnTo>
                  <a:lnTo>
                    <a:pt x="73229" y="177953"/>
                  </a:lnTo>
                  <a:lnTo>
                    <a:pt x="94548" y="172220"/>
                  </a:lnTo>
                  <a:lnTo>
                    <a:pt x="136829" y="174953"/>
                  </a:lnTo>
                  <a:lnTo>
                    <a:pt x="168456" y="176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4211399" y="4107438"/>
            <a:ext cx="579068" cy="338005"/>
            <a:chOff x="4211399" y="4107438"/>
            <a:chExt cx="579068" cy="338005"/>
          </a:xfrm>
        </p:grpSpPr>
        <p:sp>
          <p:nvSpPr>
            <p:cNvPr id="84" name="Freeform 83"/>
            <p:cNvSpPr/>
            <p:nvPr/>
          </p:nvSpPr>
          <p:spPr>
            <a:xfrm>
              <a:off x="4211399" y="4190342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57196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253513" y="4264041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67200" y="7236"/>
                  </a:lnTo>
                  <a:lnTo>
                    <a:pt x="20336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421969" y="4107438"/>
              <a:ext cx="168457" cy="338005"/>
            </a:xfrm>
            <a:custGeom>
              <a:avLst/>
              <a:gdLst/>
              <a:ahLst/>
              <a:cxnLst/>
              <a:rect l="0" t="0" r="0" b="0"/>
              <a:pathLst>
                <a:path w="168457" h="338005">
                  <a:moveTo>
                    <a:pt x="0" y="40790"/>
                  </a:moveTo>
                  <a:lnTo>
                    <a:pt x="17980" y="16743"/>
                  </a:lnTo>
                  <a:lnTo>
                    <a:pt x="34897" y="2416"/>
                  </a:lnTo>
                  <a:lnTo>
                    <a:pt x="44321" y="0"/>
                  </a:lnTo>
                  <a:lnTo>
                    <a:pt x="64152" y="3553"/>
                  </a:lnTo>
                  <a:lnTo>
                    <a:pt x="89457" y="18708"/>
                  </a:lnTo>
                  <a:lnTo>
                    <a:pt x="101370" y="37605"/>
                  </a:lnTo>
                  <a:lnTo>
                    <a:pt x="109394" y="61601"/>
                  </a:lnTo>
                  <a:lnTo>
                    <a:pt x="117665" y="115134"/>
                  </a:lnTo>
                  <a:lnTo>
                    <a:pt x="124628" y="170769"/>
                  </a:lnTo>
                  <a:lnTo>
                    <a:pt x="124833" y="225648"/>
                  </a:lnTo>
                  <a:lnTo>
                    <a:pt x="111643" y="282332"/>
                  </a:lnTo>
                  <a:lnTo>
                    <a:pt x="95990" y="314349"/>
                  </a:lnTo>
                  <a:lnTo>
                    <a:pt x="80096" y="329268"/>
                  </a:lnTo>
                  <a:lnTo>
                    <a:pt x="70945" y="334884"/>
                  </a:lnTo>
                  <a:lnTo>
                    <a:pt x="51418" y="338004"/>
                  </a:lnTo>
                  <a:lnTo>
                    <a:pt x="41298" y="337199"/>
                  </a:lnTo>
                  <a:lnTo>
                    <a:pt x="23813" y="330065"/>
                  </a:lnTo>
                  <a:lnTo>
                    <a:pt x="15876" y="324887"/>
                  </a:lnTo>
                  <a:lnTo>
                    <a:pt x="10584" y="316755"/>
                  </a:lnTo>
                  <a:lnTo>
                    <a:pt x="4704" y="295242"/>
                  </a:lnTo>
                  <a:lnTo>
                    <a:pt x="8329" y="273203"/>
                  </a:lnTo>
                  <a:lnTo>
                    <a:pt x="23525" y="244183"/>
                  </a:lnTo>
                  <a:lnTo>
                    <a:pt x="37361" y="229453"/>
                  </a:lnTo>
                  <a:lnTo>
                    <a:pt x="55210" y="219007"/>
                  </a:lnTo>
                  <a:lnTo>
                    <a:pt x="103669" y="211174"/>
                  </a:lnTo>
                  <a:lnTo>
                    <a:pt x="148943" y="209627"/>
                  </a:lnTo>
                  <a:lnTo>
                    <a:pt x="168456" y="2092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639180" y="4124007"/>
              <a:ext cx="151287" cy="319020"/>
            </a:xfrm>
            <a:custGeom>
              <a:avLst/>
              <a:gdLst/>
              <a:ahLst/>
              <a:cxnLst/>
              <a:rect l="0" t="0" r="0" b="0"/>
              <a:pathLst>
                <a:path w="151287" h="319020">
                  <a:moveTo>
                    <a:pt x="130229" y="87392"/>
                  </a:moveTo>
                  <a:lnTo>
                    <a:pt x="135818" y="70624"/>
                  </a:lnTo>
                  <a:lnTo>
                    <a:pt x="135443" y="53033"/>
                  </a:lnTo>
                  <a:lnTo>
                    <a:pt x="130207" y="34686"/>
                  </a:lnTo>
                  <a:lnTo>
                    <a:pt x="120081" y="18733"/>
                  </a:lnTo>
                  <a:lnTo>
                    <a:pt x="104662" y="6964"/>
                  </a:lnTo>
                  <a:lnTo>
                    <a:pt x="95637" y="2188"/>
                  </a:lnTo>
                  <a:lnTo>
                    <a:pt x="73131" y="0"/>
                  </a:lnTo>
                  <a:lnTo>
                    <a:pt x="60578" y="1055"/>
                  </a:lnTo>
                  <a:lnTo>
                    <a:pt x="40392" y="11585"/>
                  </a:lnTo>
                  <a:lnTo>
                    <a:pt x="24791" y="27963"/>
                  </a:lnTo>
                  <a:lnTo>
                    <a:pt x="1282" y="77356"/>
                  </a:lnTo>
                  <a:lnTo>
                    <a:pt x="0" y="98139"/>
                  </a:lnTo>
                  <a:lnTo>
                    <a:pt x="4499" y="119075"/>
                  </a:lnTo>
                  <a:lnTo>
                    <a:pt x="14297" y="140078"/>
                  </a:lnTo>
                  <a:lnTo>
                    <a:pt x="29571" y="154871"/>
                  </a:lnTo>
                  <a:lnTo>
                    <a:pt x="38557" y="160454"/>
                  </a:lnTo>
                  <a:lnTo>
                    <a:pt x="57901" y="163537"/>
                  </a:lnTo>
                  <a:lnTo>
                    <a:pt x="67972" y="162722"/>
                  </a:lnTo>
                  <a:lnTo>
                    <a:pt x="75856" y="158669"/>
                  </a:lnTo>
                  <a:lnTo>
                    <a:pt x="106590" y="117272"/>
                  </a:lnTo>
                  <a:lnTo>
                    <a:pt x="121405" y="86886"/>
                  </a:lnTo>
                  <a:lnTo>
                    <a:pt x="124347" y="84715"/>
                  </a:lnTo>
                  <a:lnTo>
                    <a:pt x="126307" y="87947"/>
                  </a:lnTo>
                  <a:lnTo>
                    <a:pt x="129713" y="139371"/>
                  </a:lnTo>
                  <a:lnTo>
                    <a:pt x="133246" y="193239"/>
                  </a:lnTo>
                  <a:lnTo>
                    <a:pt x="139274" y="248940"/>
                  </a:lnTo>
                  <a:lnTo>
                    <a:pt x="148895" y="306555"/>
                  </a:lnTo>
                  <a:lnTo>
                    <a:pt x="151286" y="3190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5528559" y="3233735"/>
            <a:ext cx="935729" cy="973609"/>
            <a:chOff x="5528559" y="3233735"/>
            <a:chExt cx="935729" cy="973609"/>
          </a:xfrm>
        </p:grpSpPr>
        <p:sp>
          <p:nvSpPr>
            <p:cNvPr id="89" name="Freeform 88"/>
            <p:cNvSpPr/>
            <p:nvPr/>
          </p:nvSpPr>
          <p:spPr>
            <a:xfrm>
              <a:off x="5692145" y="3390176"/>
              <a:ext cx="224871" cy="353784"/>
            </a:xfrm>
            <a:custGeom>
              <a:avLst/>
              <a:gdLst/>
              <a:ahLst/>
              <a:cxnLst/>
              <a:rect l="0" t="0" r="0" b="0"/>
              <a:pathLst>
                <a:path w="224871" h="353784">
                  <a:moveTo>
                    <a:pt x="109057" y="0"/>
                  </a:moveTo>
                  <a:lnTo>
                    <a:pt x="88813" y="43962"/>
                  </a:lnTo>
                  <a:lnTo>
                    <a:pt x="49159" y="105447"/>
                  </a:lnTo>
                  <a:lnTo>
                    <a:pt x="42218" y="110072"/>
                  </a:lnTo>
                  <a:lnTo>
                    <a:pt x="35252" y="110816"/>
                  </a:lnTo>
                  <a:lnTo>
                    <a:pt x="28268" y="108972"/>
                  </a:lnTo>
                  <a:lnTo>
                    <a:pt x="25952" y="104233"/>
                  </a:lnTo>
                  <a:lnTo>
                    <a:pt x="26747" y="97565"/>
                  </a:lnTo>
                  <a:lnTo>
                    <a:pt x="33870" y="81967"/>
                  </a:lnTo>
                  <a:lnTo>
                    <a:pt x="44835" y="67235"/>
                  </a:lnTo>
                  <a:lnTo>
                    <a:pt x="93771" y="33680"/>
                  </a:lnTo>
                  <a:lnTo>
                    <a:pt x="103546" y="30642"/>
                  </a:lnTo>
                  <a:lnTo>
                    <a:pt x="126885" y="30386"/>
                  </a:lnTo>
                  <a:lnTo>
                    <a:pt x="146616" y="37291"/>
                  </a:lnTo>
                  <a:lnTo>
                    <a:pt x="178347" y="60788"/>
                  </a:lnTo>
                  <a:lnTo>
                    <a:pt x="186645" y="80439"/>
                  </a:lnTo>
                  <a:lnTo>
                    <a:pt x="199646" y="137541"/>
                  </a:lnTo>
                  <a:lnTo>
                    <a:pt x="199870" y="190338"/>
                  </a:lnTo>
                  <a:lnTo>
                    <a:pt x="188997" y="245828"/>
                  </a:lnTo>
                  <a:lnTo>
                    <a:pt x="173427" y="287827"/>
                  </a:lnTo>
                  <a:lnTo>
                    <a:pt x="124356" y="342703"/>
                  </a:lnTo>
                  <a:lnTo>
                    <a:pt x="103378" y="351184"/>
                  </a:lnTo>
                  <a:lnTo>
                    <a:pt x="78457" y="353783"/>
                  </a:lnTo>
                  <a:lnTo>
                    <a:pt x="39289" y="347500"/>
                  </a:lnTo>
                  <a:lnTo>
                    <a:pt x="16048" y="337328"/>
                  </a:lnTo>
                  <a:lnTo>
                    <a:pt x="8446" y="329001"/>
                  </a:lnTo>
                  <a:lnTo>
                    <a:pt x="0" y="307270"/>
                  </a:lnTo>
                  <a:lnTo>
                    <a:pt x="835" y="268727"/>
                  </a:lnTo>
                  <a:lnTo>
                    <a:pt x="6493" y="258700"/>
                  </a:lnTo>
                  <a:lnTo>
                    <a:pt x="25259" y="244439"/>
                  </a:lnTo>
                  <a:lnTo>
                    <a:pt x="62131" y="229834"/>
                  </a:lnTo>
                  <a:lnTo>
                    <a:pt x="85861" y="228100"/>
                  </a:lnTo>
                  <a:lnTo>
                    <a:pt x="147596" y="232332"/>
                  </a:lnTo>
                  <a:lnTo>
                    <a:pt x="210519" y="248374"/>
                  </a:lnTo>
                  <a:lnTo>
                    <a:pt x="22487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950012" y="3429579"/>
              <a:ext cx="167046" cy="308038"/>
            </a:xfrm>
            <a:custGeom>
              <a:avLst/>
              <a:gdLst/>
              <a:ahLst/>
              <a:cxnLst/>
              <a:rect l="0" t="0" r="0" b="0"/>
              <a:pathLst>
                <a:path w="167046" h="308038">
                  <a:moveTo>
                    <a:pt x="167045" y="86939"/>
                  </a:moveTo>
                  <a:lnTo>
                    <a:pt x="152391" y="33911"/>
                  </a:lnTo>
                  <a:lnTo>
                    <a:pt x="146747" y="25851"/>
                  </a:lnTo>
                  <a:lnTo>
                    <a:pt x="131117" y="13775"/>
                  </a:lnTo>
                  <a:lnTo>
                    <a:pt x="102587" y="400"/>
                  </a:lnTo>
                  <a:lnTo>
                    <a:pt x="92488" y="0"/>
                  </a:lnTo>
                  <a:lnTo>
                    <a:pt x="71907" y="5796"/>
                  </a:lnTo>
                  <a:lnTo>
                    <a:pt x="40590" y="22212"/>
                  </a:lnTo>
                  <a:lnTo>
                    <a:pt x="14673" y="47483"/>
                  </a:lnTo>
                  <a:lnTo>
                    <a:pt x="5737" y="70183"/>
                  </a:lnTo>
                  <a:lnTo>
                    <a:pt x="0" y="122883"/>
                  </a:lnTo>
                  <a:lnTo>
                    <a:pt x="4597" y="158810"/>
                  </a:lnTo>
                  <a:lnTo>
                    <a:pt x="9613" y="167608"/>
                  </a:lnTo>
                  <a:lnTo>
                    <a:pt x="24545" y="180504"/>
                  </a:lnTo>
                  <a:lnTo>
                    <a:pt x="33440" y="182071"/>
                  </a:lnTo>
                  <a:lnTo>
                    <a:pt x="52683" y="177573"/>
                  </a:lnTo>
                  <a:lnTo>
                    <a:pt x="77658" y="161887"/>
                  </a:lnTo>
                  <a:lnTo>
                    <a:pt x="89493" y="145985"/>
                  </a:lnTo>
                  <a:lnTo>
                    <a:pt x="94286" y="136831"/>
                  </a:lnTo>
                  <a:lnTo>
                    <a:pt x="98652" y="134239"/>
                  </a:lnTo>
                  <a:lnTo>
                    <a:pt x="102732" y="136019"/>
                  </a:lnTo>
                  <a:lnTo>
                    <a:pt x="106622" y="140716"/>
                  </a:lnTo>
                  <a:lnTo>
                    <a:pt x="117686" y="175273"/>
                  </a:lnTo>
                  <a:lnTo>
                    <a:pt x="124669" y="237012"/>
                  </a:lnTo>
                  <a:lnTo>
                    <a:pt x="132982" y="282309"/>
                  </a:lnTo>
                  <a:lnTo>
                    <a:pt x="135459" y="3080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769616" y="3790264"/>
              <a:ext cx="431670" cy="21053"/>
            </a:xfrm>
            <a:custGeom>
              <a:avLst/>
              <a:gdLst/>
              <a:ahLst/>
              <a:cxnLst/>
              <a:rect l="0" t="0" r="0" b="0"/>
              <a:pathLst>
                <a:path w="431670" h="21053">
                  <a:moveTo>
                    <a:pt x="431669" y="10523"/>
                  </a:moveTo>
                  <a:lnTo>
                    <a:pt x="394191" y="2190"/>
                  </a:lnTo>
                  <a:lnTo>
                    <a:pt x="337178" y="429"/>
                  </a:lnTo>
                  <a:lnTo>
                    <a:pt x="276827" y="80"/>
                  </a:lnTo>
                  <a:lnTo>
                    <a:pt x="228122" y="20"/>
                  </a:lnTo>
                  <a:lnTo>
                    <a:pt x="166031" y="0"/>
                  </a:lnTo>
                  <a:lnTo>
                    <a:pt x="103376" y="5585"/>
                  </a:lnTo>
                  <a:lnTo>
                    <a:pt x="47110" y="10717"/>
                  </a:lnTo>
                  <a:lnTo>
                    <a:pt x="0" y="210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829948" y="3859315"/>
              <a:ext cx="138247" cy="309971"/>
            </a:xfrm>
            <a:custGeom>
              <a:avLst/>
              <a:gdLst/>
              <a:ahLst/>
              <a:cxnLst/>
              <a:rect l="0" t="0" r="0" b="0"/>
              <a:pathLst>
                <a:path w="138247" h="309971">
                  <a:moveTo>
                    <a:pt x="129181" y="120457"/>
                  </a:moveTo>
                  <a:lnTo>
                    <a:pt x="137514" y="82979"/>
                  </a:lnTo>
                  <a:lnTo>
                    <a:pt x="138246" y="70905"/>
                  </a:lnTo>
                  <a:lnTo>
                    <a:pt x="132820" y="51250"/>
                  </a:lnTo>
                  <a:lnTo>
                    <a:pt x="110273" y="13979"/>
                  </a:lnTo>
                  <a:lnTo>
                    <a:pt x="101368" y="7358"/>
                  </a:lnTo>
                  <a:lnTo>
                    <a:pt x="78995" y="0"/>
                  </a:lnTo>
                  <a:lnTo>
                    <a:pt x="56574" y="2970"/>
                  </a:lnTo>
                  <a:lnTo>
                    <a:pt x="45681" y="7037"/>
                  </a:lnTo>
                  <a:lnTo>
                    <a:pt x="27339" y="24034"/>
                  </a:lnTo>
                  <a:lnTo>
                    <a:pt x="6979" y="59912"/>
                  </a:lnTo>
                  <a:lnTo>
                    <a:pt x="0" y="85359"/>
                  </a:lnTo>
                  <a:lnTo>
                    <a:pt x="2648" y="119416"/>
                  </a:lnTo>
                  <a:lnTo>
                    <a:pt x="7823" y="141051"/>
                  </a:lnTo>
                  <a:lnTo>
                    <a:pt x="13181" y="149394"/>
                  </a:lnTo>
                  <a:lnTo>
                    <a:pt x="28493" y="161784"/>
                  </a:lnTo>
                  <a:lnTo>
                    <a:pt x="36319" y="163216"/>
                  </a:lnTo>
                  <a:lnTo>
                    <a:pt x="43877" y="161831"/>
                  </a:lnTo>
                  <a:lnTo>
                    <a:pt x="78406" y="142797"/>
                  </a:lnTo>
                  <a:lnTo>
                    <a:pt x="103088" y="117718"/>
                  </a:lnTo>
                  <a:lnTo>
                    <a:pt x="121644" y="85991"/>
                  </a:lnTo>
                  <a:lnTo>
                    <a:pt x="119069" y="140833"/>
                  </a:lnTo>
                  <a:lnTo>
                    <a:pt x="118735" y="194715"/>
                  </a:lnTo>
                  <a:lnTo>
                    <a:pt x="118669" y="256008"/>
                  </a:lnTo>
                  <a:lnTo>
                    <a:pt x="118653" y="3099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528559" y="3233735"/>
              <a:ext cx="935729" cy="973609"/>
            </a:xfrm>
            <a:custGeom>
              <a:avLst/>
              <a:gdLst/>
              <a:ahLst/>
              <a:cxnLst/>
              <a:rect l="0" t="0" r="0" b="0"/>
              <a:pathLst>
                <a:path w="935729" h="973609">
                  <a:moveTo>
                    <a:pt x="704311" y="61684"/>
                  </a:moveTo>
                  <a:lnTo>
                    <a:pt x="643201" y="26938"/>
                  </a:lnTo>
                  <a:lnTo>
                    <a:pt x="583180" y="6040"/>
                  </a:lnTo>
                  <a:lnTo>
                    <a:pt x="521243" y="0"/>
                  </a:lnTo>
                  <a:lnTo>
                    <a:pt x="465855" y="1927"/>
                  </a:lnTo>
                  <a:lnTo>
                    <a:pt x="407661" y="17680"/>
                  </a:lnTo>
                  <a:lnTo>
                    <a:pt x="350829" y="38521"/>
                  </a:lnTo>
                  <a:lnTo>
                    <a:pt x="293936" y="65427"/>
                  </a:lnTo>
                  <a:lnTo>
                    <a:pt x="231946" y="103367"/>
                  </a:lnTo>
                  <a:lnTo>
                    <a:pt x="175816" y="145874"/>
                  </a:lnTo>
                  <a:lnTo>
                    <a:pt x="148807" y="170078"/>
                  </a:lnTo>
                  <a:lnTo>
                    <a:pt x="112706" y="220021"/>
                  </a:lnTo>
                  <a:lnTo>
                    <a:pt x="78673" y="282819"/>
                  </a:lnTo>
                  <a:lnTo>
                    <a:pt x="54477" y="328024"/>
                  </a:lnTo>
                  <a:lnTo>
                    <a:pt x="34383" y="388263"/>
                  </a:lnTo>
                  <a:lnTo>
                    <a:pt x="16500" y="449647"/>
                  </a:lnTo>
                  <a:lnTo>
                    <a:pt x="9657" y="501444"/>
                  </a:lnTo>
                  <a:lnTo>
                    <a:pt x="2609" y="546313"/>
                  </a:lnTo>
                  <a:lnTo>
                    <a:pt x="0" y="608740"/>
                  </a:lnTo>
                  <a:lnTo>
                    <a:pt x="397" y="669872"/>
                  </a:lnTo>
                  <a:lnTo>
                    <a:pt x="10419" y="730515"/>
                  </a:lnTo>
                  <a:lnTo>
                    <a:pt x="29253" y="787814"/>
                  </a:lnTo>
                  <a:lnTo>
                    <a:pt x="65492" y="844677"/>
                  </a:lnTo>
                  <a:lnTo>
                    <a:pt x="114091" y="902457"/>
                  </a:lnTo>
                  <a:lnTo>
                    <a:pt x="131985" y="917332"/>
                  </a:lnTo>
                  <a:lnTo>
                    <a:pt x="191133" y="945946"/>
                  </a:lnTo>
                  <a:lnTo>
                    <a:pt x="244982" y="963976"/>
                  </a:lnTo>
                  <a:lnTo>
                    <a:pt x="305391" y="973608"/>
                  </a:lnTo>
                  <a:lnTo>
                    <a:pt x="358385" y="973343"/>
                  </a:lnTo>
                  <a:lnTo>
                    <a:pt x="418855" y="959547"/>
                  </a:lnTo>
                  <a:lnTo>
                    <a:pt x="478117" y="942494"/>
                  </a:lnTo>
                  <a:lnTo>
                    <a:pt x="535184" y="925011"/>
                  </a:lnTo>
                  <a:lnTo>
                    <a:pt x="588410" y="899067"/>
                  </a:lnTo>
                  <a:lnTo>
                    <a:pt x="650491" y="858219"/>
                  </a:lnTo>
                  <a:lnTo>
                    <a:pt x="712370" y="809201"/>
                  </a:lnTo>
                  <a:lnTo>
                    <a:pt x="772893" y="754485"/>
                  </a:lnTo>
                  <a:lnTo>
                    <a:pt x="833093" y="693467"/>
                  </a:lnTo>
                  <a:lnTo>
                    <a:pt x="877353" y="637340"/>
                  </a:lnTo>
                  <a:lnTo>
                    <a:pt x="909548" y="581760"/>
                  </a:lnTo>
                  <a:lnTo>
                    <a:pt x="927866" y="536292"/>
                  </a:lnTo>
                  <a:lnTo>
                    <a:pt x="933546" y="487358"/>
                  </a:lnTo>
                  <a:lnTo>
                    <a:pt x="935229" y="428406"/>
                  </a:lnTo>
                  <a:lnTo>
                    <a:pt x="935728" y="372074"/>
                  </a:lnTo>
                  <a:lnTo>
                    <a:pt x="924697" y="323927"/>
                  </a:lnTo>
                  <a:lnTo>
                    <a:pt x="898839" y="266907"/>
                  </a:lnTo>
                  <a:lnTo>
                    <a:pt x="850984" y="204176"/>
                  </a:lnTo>
                  <a:lnTo>
                    <a:pt x="790639" y="149772"/>
                  </a:lnTo>
                  <a:lnTo>
                    <a:pt x="736173" y="118561"/>
                  </a:lnTo>
                  <a:lnTo>
                    <a:pt x="677702" y="85884"/>
                  </a:lnTo>
                  <a:lnTo>
                    <a:pt x="651669" y="72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4"/>
          <p:cNvGrpSpPr/>
          <p:nvPr/>
        </p:nvGrpSpPr>
        <p:grpSpPr>
          <a:xfrm>
            <a:off x="707664" y="157927"/>
            <a:ext cx="7841172" cy="779110"/>
            <a:chOff x="707664" y="157927"/>
            <a:chExt cx="7841172" cy="779110"/>
          </a:xfrm>
        </p:grpSpPr>
        <p:sp>
          <p:nvSpPr>
            <p:cNvPr id="2" name="Freeform 1"/>
            <p:cNvSpPr/>
            <p:nvPr/>
          </p:nvSpPr>
          <p:spPr>
            <a:xfrm>
              <a:off x="707664" y="172485"/>
              <a:ext cx="439943" cy="687716"/>
            </a:xfrm>
            <a:custGeom>
              <a:avLst/>
              <a:gdLst/>
              <a:ahLst/>
              <a:cxnLst/>
              <a:rect l="0" t="0" r="0" b="0"/>
              <a:pathLst>
                <a:path w="439943" h="687716">
                  <a:moveTo>
                    <a:pt x="439942" y="122312"/>
                  </a:moveTo>
                  <a:lnTo>
                    <a:pt x="430367" y="98266"/>
                  </a:lnTo>
                  <a:lnTo>
                    <a:pt x="392158" y="40310"/>
                  </a:lnTo>
                  <a:lnTo>
                    <a:pt x="354594" y="10448"/>
                  </a:lnTo>
                  <a:lnTo>
                    <a:pt x="331039" y="2405"/>
                  </a:lnTo>
                  <a:lnTo>
                    <a:pt x="304973" y="0"/>
                  </a:lnTo>
                  <a:lnTo>
                    <a:pt x="250111" y="7988"/>
                  </a:lnTo>
                  <a:lnTo>
                    <a:pt x="194214" y="26420"/>
                  </a:lnTo>
                  <a:lnTo>
                    <a:pt x="140452" y="52591"/>
                  </a:lnTo>
                  <a:lnTo>
                    <a:pt x="91652" y="92868"/>
                  </a:lnTo>
                  <a:lnTo>
                    <a:pt x="59533" y="146771"/>
                  </a:lnTo>
                  <a:lnTo>
                    <a:pt x="32567" y="205783"/>
                  </a:lnTo>
                  <a:lnTo>
                    <a:pt x="17291" y="256489"/>
                  </a:lnTo>
                  <a:lnTo>
                    <a:pt x="5356" y="314147"/>
                  </a:lnTo>
                  <a:lnTo>
                    <a:pt x="0" y="375684"/>
                  </a:lnTo>
                  <a:lnTo>
                    <a:pt x="4002" y="438371"/>
                  </a:lnTo>
                  <a:lnTo>
                    <a:pt x="18186" y="495810"/>
                  </a:lnTo>
                  <a:lnTo>
                    <a:pt x="37207" y="549873"/>
                  </a:lnTo>
                  <a:lnTo>
                    <a:pt x="65765" y="610968"/>
                  </a:lnTo>
                  <a:lnTo>
                    <a:pt x="95108" y="645735"/>
                  </a:lnTo>
                  <a:lnTo>
                    <a:pt x="132918" y="670205"/>
                  </a:lnTo>
                  <a:lnTo>
                    <a:pt x="174927" y="684214"/>
                  </a:lnTo>
                  <a:lnTo>
                    <a:pt x="222729" y="687715"/>
                  </a:lnTo>
                  <a:lnTo>
                    <a:pt x="265878" y="680693"/>
                  </a:lnTo>
                  <a:lnTo>
                    <a:pt x="300240" y="664315"/>
                  </a:lnTo>
                  <a:lnTo>
                    <a:pt x="362609" y="617932"/>
                  </a:lnTo>
                  <a:lnTo>
                    <a:pt x="397828" y="5960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91685" y="564626"/>
              <a:ext cx="179975" cy="204552"/>
            </a:xfrm>
            <a:custGeom>
              <a:avLst/>
              <a:gdLst/>
              <a:ahLst/>
              <a:cxnLst/>
              <a:rect l="0" t="0" r="0" b="0"/>
              <a:pathLst>
                <a:path w="179975" h="204552">
                  <a:moveTo>
                    <a:pt x="140149" y="24969"/>
                  </a:moveTo>
                  <a:lnTo>
                    <a:pt x="128970" y="13791"/>
                  </a:lnTo>
                  <a:lnTo>
                    <a:pt x="99662" y="1250"/>
                  </a:lnTo>
                  <a:lnTo>
                    <a:pt x="77701" y="0"/>
                  </a:lnTo>
                  <a:lnTo>
                    <a:pt x="57412" y="4513"/>
                  </a:lnTo>
                  <a:lnTo>
                    <a:pt x="25323" y="26474"/>
                  </a:lnTo>
                  <a:lnTo>
                    <a:pt x="11906" y="40846"/>
                  </a:lnTo>
                  <a:lnTo>
                    <a:pt x="2044" y="58932"/>
                  </a:lnTo>
                  <a:lnTo>
                    <a:pt x="0" y="84907"/>
                  </a:lnTo>
                  <a:lnTo>
                    <a:pt x="8220" y="143654"/>
                  </a:lnTo>
                  <a:lnTo>
                    <a:pt x="20682" y="165845"/>
                  </a:lnTo>
                  <a:lnTo>
                    <a:pt x="57279" y="199156"/>
                  </a:lnTo>
                  <a:lnTo>
                    <a:pt x="80701" y="204551"/>
                  </a:lnTo>
                  <a:lnTo>
                    <a:pt x="104369" y="201880"/>
                  </a:lnTo>
                  <a:lnTo>
                    <a:pt x="130847" y="187222"/>
                  </a:lnTo>
                  <a:lnTo>
                    <a:pt x="146153" y="174680"/>
                  </a:lnTo>
                  <a:lnTo>
                    <a:pt x="162335" y="148877"/>
                  </a:lnTo>
                  <a:lnTo>
                    <a:pt x="177113" y="107547"/>
                  </a:lnTo>
                  <a:lnTo>
                    <a:pt x="179974" y="82337"/>
                  </a:lnTo>
                  <a:lnTo>
                    <a:pt x="175006" y="58655"/>
                  </a:lnTo>
                  <a:lnTo>
                    <a:pt x="170406" y="47427"/>
                  </a:lnTo>
                  <a:lnTo>
                    <a:pt x="155936" y="31831"/>
                  </a:lnTo>
                  <a:lnTo>
                    <a:pt x="134298" y="19593"/>
                  </a:lnTo>
                  <a:lnTo>
                    <a:pt x="119092" y="14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00552" y="538460"/>
              <a:ext cx="141853" cy="219592"/>
            </a:xfrm>
            <a:custGeom>
              <a:avLst/>
              <a:gdLst/>
              <a:ahLst/>
              <a:cxnLst/>
              <a:rect l="0" t="0" r="0" b="0"/>
              <a:pathLst>
                <a:path w="141853" h="219592">
                  <a:moveTo>
                    <a:pt x="15510" y="61664"/>
                  </a:moveTo>
                  <a:lnTo>
                    <a:pt x="15510" y="115808"/>
                  </a:lnTo>
                  <a:lnTo>
                    <a:pt x="21576" y="176289"/>
                  </a:lnTo>
                  <a:lnTo>
                    <a:pt x="18986" y="198006"/>
                  </a:lnTo>
                  <a:lnTo>
                    <a:pt x="16657" y="201692"/>
                  </a:lnTo>
                  <a:lnTo>
                    <a:pt x="13935" y="200639"/>
                  </a:lnTo>
                  <a:lnTo>
                    <a:pt x="10950" y="196428"/>
                  </a:lnTo>
                  <a:lnTo>
                    <a:pt x="2648" y="140184"/>
                  </a:lnTo>
                  <a:lnTo>
                    <a:pt x="0" y="94678"/>
                  </a:lnTo>
                  <a:lnTo>
                    <a:pt x="12731" y="31653"/>
                  </a:lnTo>
                  <a:lnTo>
                    <a:pt x="19344" y="9721"/>
                  </a:lnTo>
                  <a:lnTo>
                    <a:pt x="25085" y="3639"/>
                  </a:lnTo>
                  <a:lnTo>
                    <a:pt x="32422" y="754"/>
                  </a:lnTo>
                  <a:lnTo>
                    <a:pt x="40822" y="0"/>
                  </a:lnTo>
                  <a:lnTo>
                    <a:pt x="59515" y="5402"/>
                  </a:lnTo>
                  <a:lnTo>
                    <a:pt x="78351" y="16771"/>
                  </a:lnTo>
                  <a:lnTo>
                    <a:pt x="100940" y="42903"/>
                  </a:lnTo>
                  <a:lnTo>
                    <a:pt x="127303" y="103979"/>
                  </a:lnTo>
                  <a:lnTo>
                    <a:pt x="138631" y="149051"/>
                  </a:lnTo>
                  <a:lnTo>
                    <a:pt x="140898" y="185822"/>
                  </a:lnTo>
                  <a:lnTo>
                    <a:pt x="141852" y="2195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73989" y="526424"/>
              <a:ext cx="100516" cy="216015"/>
            </a:xfrm>
            <a:custGeom>
              <a:avLst/>
              <a:gdLst/>
              <a:ahLst/>
              <a:cxnLst/>
              <a:rect l="0" t="0" r="0" b="0"/>
              <a:pathLst>
                <a:path w="100516" h="216015">
                  <a:moveTo>
                    <a:pt x="0" y="21057"/>
                  </a:moveTo>
                  <a:lnTo>
                    <a:pt x="14654" y="79674"/>
                  </a:lnTo>
                  <a:lnTo>
                    <a:pt x="31667" y="136271"/>
                  </a:lnTo>
                  <a:lnTo>
                    <a:pt x="49144" y="189434"/>
                  </a:lnTo>
                  <a:lnTo>
                    <a:pt x="56157" y="210535"/>
                  </a:lnTo>
                  <a:lnTo>
                    <a:pt x="60835" y="215226"/>
                  </a:lnTo>
                  <a:lnTo>
                    <a:pt x="66293" y="216014"/>
                  </a:lnTo>
                  <a:lnTo>
                    <a:pt x="72271" y="214199"/>
                  </a:lnTo>
                  <a:lnTo>
                    <a:pt x="76257" y="208310"/>
                  </a:lnTo>
                  <a:lnTo>
                    <a:pt x="81866" y="177665"/>
                  </a:lnTo>
                  <a:lnTo>
                    <a:pt x="89506" y="117258"/>
                  </a:lnTo>
                  <a:lnTo>
                    <a:pt x="97185" y="55028"/>
                  </a:lnTo>
                  <a:lnTo>
                    <a:pt x="100515" y="33816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24319" y="520597"/>
              <a:ext cx="136854" cy="195341"/>
            </a:xfrm>
            <a:custGeom>
              <a:avLst/>
              <a:gdLst/>
              <a:ahLst/>
              <a:cxnLst/>
              <a:rect l="0" t="0" r="0" b="0"/>
              <a:pathLst>
                <a:path w="136854" h="195341">
                  <a:moveTo>
                    <a:pt x="28655" y="111112"/>
                  </a:moveTo>
                  <a:lnTo>
                    <a:pt x="87271" y="105523"/>
                  </a:lnTo>
                  <a:lnTo>
                    <a:pt x="107739" y="96540"/>
                  </a:lnTo>
                  <a:lnTo>
                    <a:pt x="116472" y="90869"/>
                  </a:lnTo>
                  <a:lnTo>
                    <a:pt x="129296" y="75209"/>
                  </a:lnTo>
                  <a:lnTo>
                    <a:pt x="134353" y="66120"/>
                  </a:lnTo>
                  <a:lnTo>
                    <a:pt x="136853" y="46662"/>
                  </a:lnTo>
                  <a:lnTo>
                    <a:pt x="132895" y="27486"/>
                  </a:lnTo>
                  <a:lnTo>
                    <a:pt x="123337" y="11164"/>
                  </a:lnTo>
                  <a:lnTo>
                    <a:pt x="114003" y="5876"/>
                  </a:lnTo>
                  <a:lnTo>
                    <a:pt x="88034" y="0"/>
                  </a:lnTo>
                  <a:lnTo>
                    <a:pt x="51708" y="2281"/>
                  </a:lnTo>
                  <a:lnTo>
                    <a:pt x="41684" y="8142"/>
                  </a:lnTo>
                  <a:lnTo>
                    <a:pt x="24307" y="27133"/>
                  </a:lnTo>
                  <a:lnTo>
                    <a:pt x="6959" y="58544"/>
                  </a:lnTo>
                  <a:lnTo>
                    <a:pt x="0" y="101256"/>
                  </a:lnTo>
                  <a:lnTo>
                    <a:pt x="4611" y="124669"/>
                  </a:lnTo>
                  <a:lnTo>
                    <a:pt x="20361" y="151004"/>
                  </a:lnTo>
                  <a:lnTo>
                    <a:pt x="46643" y="180863"/>
                  </a:lnTo>
                  <a:lnTo>
                    <a:pt x="66675" y="188906"/>
                  </a:lnTo>
                  <a:lnTo>
                    <a:pt x="102354" y="1953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86000" y="511978"/>
              <a:ext cx="130187" cy="195880"/>
            </a:xfrm>
            <a:custGeom>
              <a:avLst/>
              <a:gdLst/>
              <a:ahLst/>
              <a:cxnLst/>
              <a:rect l="0" t="0" r="0" b="0"/>
              <a:pathLst>
                <a:path w="130187" h="195880">
                  <a:moveTo>
                    <a:pt x="24901" y="88146"/>
                  </a:moveTo>
                  <a:lnTo>
                    <a:pt x="10247" y="132108"/>
                  </a:lnTo>
                  <a:lnTo>
                    <a:pt x="9809" y="152138"/>
                  </a:lnTo>
                  <a:lnTo>
                    <a:pt x="19838" y="195879"/>
                  </a:lnTo>
                  <a:lnTo>
                    <a:pt x="3342" y="139802"/>
                  </a:lnTo>
                  <a:lnTo>
                    <a:pt x="0" y="129602"/>
                  </a:lnTo>
                  <a:lnTo>
                    <a:pt x="885" y="92890"/>
                  </a:lnTo>
                  <a:lnTo>
                    <a:pt x="8557" y="57966"/>
                  </a:lnTo>
                  <a:lnTo>
                    <a:pt x="23828" y="30981"/>
                  </a:lnTo>
                  <a:lnTo>
                    <a:pt x="39632" y="18675"/>
                  </a:lnTo>
                  <a:lnTo>
                    <a:pt x="78374" y="1244"/>
                  </a:lnTo>
                  <a:lnTo>
                    <a:pt x="98970" y="0"/>
                  </a:lnTo>
                  <a:lnTo>
                    <a:pt x="130186" y="39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00624" y="273740"/>
              <a:ext cx="20848" cy="431670"/>
            </a:xfrm>
            <a:custGeom>
              <a:avLst/>
              <a:gdLst/>
              <a:ahLst/>
              <a:cxnLst/>
              <a:rect l="0" t="0" r="0" b="0"/>
              <a:pathLst>
                <a:path w="20848" h="431670">
                  <a:moveTo>
                    <a:pt x="20847" y="0"/>
                  </a:moveTo>
                  <a:lnTo>
                    <a:pt x="12514" y="48931"/>
                  </a:lnTo>
                  <a:lnTo>
                    <a:pt x="7849" y="99896"/>
                  </a:lnTo>
                  <a:lnTo>
                    <a:pt x="2178" y="159451"/>
                  </a:lnTo>
                  <a:lnTo>
                    <a:pt x="498" y="221550"/>
                  </a:lnTo>
                  <a:lnTo>
                    <a:pt x="0" y="281284"/>
                  </a:lnTo>
                  <a:lnTo>
                    <a:pt x="2972" y="332908"/>
                  </a:lnTo>
                  <a:lnTo>
                    <a:pt x="8867" y="392273"/>
                  </a:lnTo>
                  <a:lnTo>
                    <a:pt x="12793" y="411430"/>
                  </a:lnTo>
                  <a:lnTo>
                    <a:pt x="20847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53015" y="421847"/>
              <a:ext cx="284271" cy="20350"/>
            </a:xfrm>
            <a:custGeom>
              <a:avLst/>
              <a:gdLst/>
              <a:ahLst/>
              <a:cxnLst/>
              <a:rect l="0" t="0" r="0" b="0"/>
              <a:pathLst>
                <a:path w="284271" h="20350">
                  <a:moveTo>
                    <a:pt x="284270" y="20349"/>
                  </a:moveTo>
                  <a:lnTo>
                    <a:pt x="256713" y="13114"/>
                  </a:lnTo>
                  <a:lnTo>
                    <a:pt x="197371" y="7352"/>
                  </a:lnTo>
                  <a:lnTo>
                    <a:pt x="143488" y="1680"/>
                  </a:lnTo>
                  <a:lnTo>
                    <a:pt x="86189" y="0"/>
                  </a:lnTo>
                  <a:lnTo>
                    <a:pt x="25604" y="5021"/>
                  </a:lnTo>
                  <a:lnTo>
                    <a:pt x="0" y="98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78659" y="473782"/>
              <a:ext cx="11351" cy="231628"/>
            </a:xfrm>
            <a:custGeom>
              <a:avLst/>
              <a:gdLst/>
              <a:ahLst/>
              <a:cxnLst/>
              <a:rect l="0" t="0" r="0" b="0"/>
              <a:pathLst>
                <a:path w="11351" h="231628">
                  <a:moveTo>
                    <a:pt x="6066" y="0"/>
                  </a:moveTo>
                  <a:lnTo>
                    <a:pt x="0" y="33622"/>
                  </a:lnTo>
                  <a:lnTo>
                    <a:pt x="4521" y="85323"/>
                  </a:lnTo>
                  <a:lnTo>
                    <a:pt x="11350" y="146185"/>
                  </a:lnTo>
                  <a:lnTo>
                    <a:pt x="8323" y="202618"/>
                  </a:lnTo>
                  <a:lnTo>
                    <a:pt x="6066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53140" y="36849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18506" y="496423"/>
              <a:ext cx="239961" cy="208987"/>
            </a:xfrm>
            <a:custGeom>
              <a:avLst/>
              <a:gdLst/>
              <a:ahLst/>
              <a:cxnLst/>
              <a:rect l="0" t="0" r="0" b="0"/>
              <a:pathLst>
                <a:path w="239961" h="208987">
                  <a:moveTo>
                    <a:pt x="8333" y="8944"/>
                  </a:moveTo>
                  <a:lnTo>
                    <a:pt x="0" y="46422"/>
                  </a:lnTo>
                  <a:lnTo>
                    <a:pt x="1575" y="81270"/>
                  </a:lnTo>
                  <a:lnTo>
                    <a:pt x="7443" y="143511"/>
                  </a:lnTo>
                  <a:lnTo>
                    <a:pt x="8070" y="174248"/>
                  </a:lnTo>
                  <a:lnTo>
                    <a:pt x="1074" y="114290"/>
                  </a:lnTo>
                  <a:lnTo>
                    <a:pt x="1570" y="55923"/>
                  </a:lnTo>
                  <a:lnTo>
                    <a:pt x="12586" y="9905"/>
                  </a:lnTo>
                  <a:lnTo>
                    <a:pt x="18188" y="3736"/>
                  </a:lnTo>
                  <a:lnTo>
                    <a:pt x="25431" y="793"/>
                  </a:lnTo>
                  <a:lnTo>
                    <a:pt x="33770" y="0"/>
                  </a:lnTo>
                  <a:lnTo>
                    <a:pt x="41669" y="2982"/>
                  </a:lnTo>
                  <a:lnTo>
                    <a:pt x="56684" y="15653"/>
                  </a:lnTo>
                  <a:lnTo>
                    <a:pt x="84218" y="59619"/>
                  </a:lnTo>
                  <a:lnTo>
                    <a:pt x="105963" y="113970"/>
                  </a:lnTo>
                  <a:lnTo>
                    <a:pt x="106175" y="118736"/>
                  </a:lnTo>
                  <a:lnTo>
                    <a:pt x="103976" y="119573"/>
                  </a:lnTo>
                  <a:lnTo>
                    <a:pt x="100171" y="117792"/>
                  </a:lnTo>
                  <a:lnTo>
                    <a:pt x="99063" y="100215"/>
                  </a:lnTo>
                  <a:lnTo>
                    <a:pt x="107883" y="52450"/>
                  </a:lnTo>
                  <a:lnTo>
                    <a:pt x="123097" y="25474"/>
                  </a:lnTo>
                  <a:lnTo>
                    <a:pt x="131636" y="21134"/>
                  </a:lnTo>
                  <a:lnTo>
                    <a:pt x="153602" y="19431"/>
                  </a:lnTo>
                  <a:lnTo>
                    <a:pt x="175842" y="28813"/>
                  </a:lnTo>
                  <a:lnTo>
                    <a:pt x="195086" y="44681"/>
                  </a:lnTo>
                  <a:lnTo>
                    <a:pt x="226714" y="99308"/>
                  </a:lnTo>
                  <a:lnTo>
                    <a:pt x="236035" y="139574"/>
                  </a:lnTo>
                  <a:lnTo>
                    <a:pt x="239443" y="196610"/>
                  </a:lnTo>
                  <a:lnTo>
                    <a:pt x="239960" y="2089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74546" y="452584"/>
              <a:ext cx="179672" cy="438433"/>
            </a:xfrm>
            <a:custGeom>
              <a:avLst/>
              <a:gdLst/>
              <a:ahLst/>
              <a:cxnLst/>
              <a:rect l="0" t="0" r="0" b="0"/>
              <a:pathLst>
                <a:path w="179672" h="438433">
                  <a:moveTo>
                    <a:pt x="47091" y="137011"/>
                  </a:moveTo>
                  <a:lnTo>
                    <a:pt x="52680" y="195628"/>
                  </a:lnTo>
                  <a:lnTo>
                    <a:pt x="57814" y="258208"/>
                  </a:lnTo>
                  <a:lnTo>
                    <a:pt x="64566" y="309532"/>
                  </a:lnTo>
                  <a:lnTo>
                    <a:pt x="67087" y="360614"/>
                  </a:lnTo>
                  <a:lnTo>
                    <a:pt x="67939" y="420389"/>
                  </a:lnTo>
                  <a:lnTo>
                    <a:pt x="68008" y="434724"/>
                  </a:lnTo>
                  <a:lnTo>
                    <a:pt x="66885" y="438432"/>
                  </a:lnTo>
                  <a:lnTo>
                    <a:pt x="62518" y="426954"/>
                  </a:lnTo>
                  <a:lnTo>
                    <a:pt x="51352" y="371925"/>
                  </a:lnTo>
                  <a:lnTo>
                    <a:pt x="44813" y="310969"/>
                  </a:lnTo>
                  <a:lnTo>
                    <a:pt x="38192" y="253262"/>
                  </a:lnTo>
                  <a:lnTo>
                    <a:pt x="25324" y="191098"/>
                  </a:lnTo>
                  <a:lnTo>
                    <a:pt x="18415" y="152257"/>
                  </a:lnTo>
                  <a:lnTo>
                    <a:pt x="10491" y="97909"/>
                  </a:lnTo>
                  <a:lnTo>
                    <a:pt x="0" y="53378"/>
                  </a:lnTo>
                  <a:lnTo>
                    <a:pt x="1985" y="31991"/>
                  </a:lnTo>
                  <a:lnTo>
                    <a:pt x="13006" y="13906"/>
                  </a:lnTo>
                  <a:lnTo>
                    <a:pt x="20858" y="5808"/>
                  </a:lnTo>
                  <a:lnTo>
                    <a:pt x="29602" y="1580"/>
                  </a:lnTo>
                  <a:lnTo>
                    <a:pt x="48677" y="0"/>
                  </a:lnTo>
                  <a:lnTo>
                    <a:pt x="84736" y="5688"/>
                  </a:lnTo>
                  <a:lnTo>
                    <a:pt x="113877" y="20372"/>
                  </a:lnTo>
                  <a:lnTo>
                    <a:pt x="168161" y="60038"/>
                  </a:lnTo>
                  <a:lnTo>
                    <a:pt x="176939" y="80184"/>
                  </a:lnTo>
                  <a:lnTo>
                    <a:pt x="179671" y="103566"/>
                  </a:lnTo>
                  <a:lnTo>
                    <a:pt x="176985" y="125656"/>
                  </a:lnTo>
                  <a:lnTo>
                    <a:pt x="171122" y="134121"/>
                  </a:lnTo>
                  <a:lnTo>
                    <a:pt x="152129" y="146645"/>
                  </a:lnTo>
                  <a:lnTo>
                    <a:pt x="110213" y="163048"/>
                  </a:lnTo>
                  <a:lnTo>
                    <a:pt x="68148" y="1685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11768" y="441554"/>
              <a:ext cx="104668" cy="227148"/>
            </a:xfrm>
            <a:custGeom>
              <a:avLst/>
              <a:gdLst/>
              <a:ahLst/>
              <a:cxnLst/>
              <a:rect l="0" t="0" r="0" b="0"/>
              <a:pathLst>
                <a:path w="104668" h="227148">
                  <a:moveTo>
                    <a:pt x="9911" y="63813"/>
                  </a:moveTo>
                  <a:lnTo>
                    <a:pt x="15500" y="122430"/>
                  </a:lnTo>
                  <a:lnTo>
                    <a:pt x="31241" y="179027"/>
                  </a:lnTo>
                  <a:lnTo>
                    <a:pt x="45060" y="221622"/>
                  </a:lnTo>
                  <a:lnTo>
                    <a:pt x="45042" y="226341"/>
                  </a:lnTo>
                  <a:lnTo>
                    <a:pt x="42690" y="227147"/>
                  </a:lnTo>
                  <a:lnTo>
                    <a:pt x="38783" y="225345"/>
                  </a:lnTo>
                  <a:lnTo>
                    <a:pt x="31321" y="213984"/>
                  </a:lnTo>
                  <a:lnTo>
                    <a:pt x="13467" y="160841"/>
                  </a:lnTo>
                  <a:lnTo>
                    <a:pt x="1468" y="100637"/>
                  </a:lnTo>
                  <a:lnTo>
                    <a:pt x="0" y="59776"/>
                  </a:lnTo>
                  <a:lnTo>
                    <a:pt x="5896" y="38233"/>
                  </a:lnTo>
                  <a:lnTo>
                    <a:pt x="17485" y="20859"/>
                  </a:lnTo>
                  <a:lnTo>
                    <a:pt x="34334" y="5338"/>
                  </a:lnTo>
                  <a:lnTo>
                    <a:pt x="59760" y="0"/>
                  </a:lnTo>
                  <a:lnTo>
                    <a:pt x="104667" y="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145178" y="473782"/>
              <a:ext cx="182179" cy="184876"/>
            </a:xfrm>
            <a:custGeom>
              <a:avLst/>
              <a:gdLst/>
              <a:ahLst/>
              <a:cxnLst/>
              <a:rect l="0" t="0" r="0" b="0"/>
              <a:pathLst>
                <a:path w="182179" h="184876">
                  <a:moveTo>
                    <a:pt x="129184" y="0"/>
                  </a:moveTo>
                  <a:lnTo>
                    <a:pt x="86493" y="3119"/>
                  </a:lnTo>
                  <a:lnTo>
                    <a:pt x="66927" y="9575"/>
                  </a:lnTo>
                  <a:lnTo>
                    <a:pt x="50432" y="20243"/>
                  </a:lnTo>
                  <a:lnTo>
                    <a:pt x="27992" y="44992"/>
                  </a:lnTo>
                  <a:lnTo>
                    <a:pt x="0" y="105538"/>
                  </a:lnTo>
                  <a:lnTo>
                    <a:pt x="1970" y="129574"/>
                  </a:lnTo>
                  <a:lnTo>
                    <a:pt x="11813" y="153515"/>
                  </a:lnTo>
                  <a:lnTo>
                    <a:pt x="27887" y="171954"/>
                  </a:lnTo>
                  <a:lnTo>
                    <a:pt x="49848" y="181709"/>
                  </a:lnTo>
                  <a:lnTo>
                    <a:pt x="74037" y="184875"/>
                  </a:lnTo>
                  <a:lnTo>
                    <a:pt x="108555" y="178910"/>
                  </a:lnTo>
                  <a:lnTo>
                    <a:pt x="134444" y="168813"/>
                  </a:lnTo>
                  <a:lnTo>
                    <a:pt x="155308" y="150287"/>
                  </a:lnTo>
                  <a:lnTo>
                    <a:pt x="171211" y="126456"/>
                  </a:lnTo>
                  <a:lnTo>
                    <a:pt x="182178" y="100266"/>
                  </a:lnTo>
                  <a:lnTo>
                    <a:pt x="181593" y="76148"/>
                  </a:lnTo>
                  <a:lnTo>
                    <a:pt x="173534" y="54901"/>
                  </a:lnTo>
                  <a:lnTo>
                    <a:pt x="162154" y="37658"/>
                  </a:lnTo>
                  <a:lnTo>
                    <a:pt x="146177" y="25316"/>
                  </a:lnTo>
                  <a:lnTo>
                    <a:pt x="118656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95759" y="428048"/>
              <a:ext cx="124099" cy="384850"/>
            </a:xfrm>
            <a:custGeom>
              <a:avLst/>
              <a:gdLst/>
              <a:ahLst/>
              <a:cxnLst/>
              <a:rect l="0" t="0" r="0" b="0"/>
              <a:pathLst>
                <a:path w="124099" h="384850">
                  <a:moveTo>
                    <a:pt x="4945" y="87848"/>
                  </a:moveTo>
                  <a:lnTo>
                    <a:pt x="13279" y="125326"/>
                  </a:lnTo>
                  <a:lnTo>
                    <a:pt x="20629" y="182339"/>
                  </a:lnTo>
                  <a:lnTo>
                    <a:pt x="33346" y="240350"/>
                  </a:lnTo>
                  <a:lnTo>
                    <a:pt x="45022" y="303293"/>
                  </a:lnTo>
                  <a:lnTo>
                    <a:pt x="52723" y="357179"/>
                  </a:lnTo>
                  <a:lnTo>
                    <a:pt x="50357" y="380686"/>
                  </a:lnTo>
                  <a:lnTo>
                    <a:pt x="48088" y="384849"/>
                  </a:lnTo>
                  <a:lnTo>
                    <a:pt x="45405" y="384115"/>
                  </a:lnTo>
                  <a:lnTo>
                    <a:pt x="42447" y="380115"/>
                  </a:lnTo>
                  <a:lnTo>
                    <a:pt x="36529" y="331670"/>
                  </a:lnTo>
                  <a:lnTo>
                    <a:pt x="28472" y="282794"/>
                  </a:lnTo>
                  <a:lnTo>
                    <a:pt x="18675" y="231267"/>
                  </a:lnTo>
                  <a:lnTo>
                    <a:pt x="9533" y="178956"/>
                  </a:lnTo>
                  <a:lnTo>
                    <a:pt x="5135" y="127581"/>
                  </a:lnTo>
                  <a:lnTo>
                    <a:pt x="0" y="67707"/>
                  </a:lnTo>
                  <a:lnTo>
                    <a:pt x="9558" y="16409"/>
                  </a:lnTo>
                  <a:lnTo>
                    <a:pt x="16209" y="8637"/>
                  </a:lnTo>
                  <a:lnTo>
                    <a:pt x="36078" y="0"/>
                  </a:lnTo>
                  <a:lnTo>
                    <a:pt x="45587" y="37"/>
                  </a:lnTo>
                  <a:lnTo>
                    <a:pt x="62393" y="6317"/>
                  </a:lnTo>
                  <a:lnTo>
                    <a:pt x="106526" y="51834"/>
                  </a:lnTo>
                  <a:lnTo>
                    <a:pt x="122131" y="79127"/>
                  </a:lnTo>
                  <a:lnTo>
                    <a:pt x="124098" y="102299"/>
                  </a:lnTo>
                  <a:lnTo>
                    <a:pt x="122985" y="115030"/>
                  </a:lnTo>
                  <a:lnTo>
                    <a:pt x="117564" y="125856"/>
                  </a:lnTo>
                  <a:lnTo>
                    <a:pt x="99062" y="144125"/>
                  </a:lnTo>
                  <a:lnTo>
                    <a:pt x="81480" y="153804"/>
                  </a:lnTo>
                  <a:lnTo>
                    <a:pt x="57588" y="1615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23947" y="396387"/>
              <a:ext cx="144308" cy="185567"/>
            </a:xfrm>
            <a:custGeom>
              <a:avLst/>
              <a:gdLst/>
              <a:ahLst/>
              <a:cxnLst/>
              <a:rect l="0" t="0" r="0" b="0"/>
              <a:pathLst>
                <a:path w="144308" h="185567">
                  <a:moveTo>
                    <a:pt x="24156" y="108980"/>
                  </a:moveTo>
                  <a:lnTo>
                    <a:pt x="78031" y="89852"/>
                  </a:lnTo>
                  <a:lnTo>
                    <a:pt x="129604" y="64766"/>
                  </a:lnTo>
                  <a:lnTo>
                    <a:pt x="136569" y="57277"/>
                  </a:lnTo>
                  <a:lnTo>
                    <a:pt x="144307" y="36478"/>
                  </a:lnTo>
                  <a:lnTo>
                    <a:pt x="142861" y="27890"/>
                  </a:lnTo>
                  <a:lnTo>
                    <a:pt x="138388" y="20995"/>
                  </a:lnTo>
                  <a:lnTo>
                    <a:pt x="124059" y="10214"/>
                  </a:lnTo>
                  <a:lnTo>
                    <a:pt x="105992" y="1523"/>
                  </a:lnTo>
                  <a:lnTo>
                    <a:pt x="86264" y="0"/>
                  </a:lnTo>
                  <a:lnTo>
                    <a:pt x="45003" y="8555"/>
                  </a:lnTo>
                  <a:lnTo>
                    <a:pt x="27183" y="21063"/>
                  </a:lnTo>
                  <a:lnTo>
                    <a:pt x="12633" y="39490"/>
                  </a:lnTo>
                  <a:lnTo>
                    <a:pt x="2267" y="63278"/>
                  </a:lnTo>
                  <a:lnTo>
                    <a:pt x="0" y="86329"/>
                  </a:lnTo>
                  <a:lnTo>
                    <a:pt x="8076" y="135312"/>
                  </a:lnTo>
                  <a:lnTo>
                    <a:pt x="23161" y="165005"/>
                  </a:lnTo>
                  <a:lnTo>
                    <a:pt x="38922" y="177944"/>
                  </a:lnTo>
                  <a:lnTo>
                    <a:pt x="48038" y="183032"/>
                  </a:lnTo>
                  <a:lnTo>
                    <a:pt x="70645" y="185566"/>
                  </a:lnTo>
                  <a:lnTo>
                    <a:pt x="108384" y="1826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90777" y="415387"/>
              <a:ext cx="110011" cy="194390"/>
            </a:xfrm>
            <a:custGeom>
              <a:avLst/>
              <a:gdLst/>
              <a:ahLst/>
              <a:cxnLst/>
              <a:rect l="0" t="0" r="0" b="0"/>
              <a:pathLst>
                <a:path w="110011" h="194390">
                  <a:moveTo>
                    <a:pt x="15254" y="37338"/>
                  </a:moveTo>
                  <a:lnTo>
                    <a:pt x="18373" y="86269"/>
                  </a:lnTo>
                  <a:lnTo>
                    <a:pt x="29908" y="145399"/>
                  </a:lnTo>
                  <a:lnTo>
                    <a:pt x="34414" y="188029"/>
                  </a:lnTo>
                  <a:lnTo>
                    <a:pt x="33876" y="193951"/>
                  </a:lnTo>
                  <a:lnTo>
                    <a:pt x="32348" y="194389"/>
                  </a:lnTo>
                  <a:lnTo>
                    <a:pt x="30159" y="191172"/>
                  </a:lnTo>
                  <a:lnTo>
                    <a:pt x="11512" y="132274"/>
                  </a:lnTo>
                  <a:lnTo>
                    <a:pt x="0" y="90016"/>
                  </a:lnTo>
                  <a:lnTo>
                    <a:pt x="6565" y="47873"/>
                  </a:lnTo>
                  <a:lnTo>
                    <a:pt x="13732" y="27982"/>
                  </a:lnTo>
                  <a:lnTo>
                    <a:pt x="24716" y="11343"/>
                  </a:lnTo>
                  <a:lnTo>
                    <a:pt x="33260" y="5970"/>
                  </a:lnTo>
                  <a:lnTo>
                    <a:pt x="55232" y="0"/>
                  </a:lnTo>
                  <a:lnTo>
                    <a:pt x="110010" y="57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25612" y="203335"/>
              <a:ext cx="133145" cy="386261"/>
            </a:xfrm>
            <a:custGeom>
              <a:avLst/>
              <a:gdLst/>
              <a:ahLst/>
              <a:cxnLst/>
              <a:rect l="0" t="0" r="0" b="0"/>
              <a:pathLst>
                <a:path w="133145" h="386261">
                  <a:moveTo>
                    <a:pt x="80502" y="386260"/>
                  </a:moveTo>
                  <a:lnTo>
                    <a:pt x="62543" y="332385"/>
                  </a:lnTo>
                  <a:lnTo>
                    <a:pt x="45353" y="269635"/>
                  </a:lnTo>
                  <a:lnTo>
                    <a:pt x="31358" y="212488"/>
                  </a:lnTo>
                  <a:lnTo>
                    <a:pt x="13820" y="149731"/>
                  </a:lnTo>
                  <a:lnTo>
                    <a:pt x="953" y="93527"/>
                  </a:lnTo>
                  <a:lnTo>
                    <a:pt x="0" y="47880"/>
                  </a:lnTo>
                  <a:lnTo>
                    <a:pt x="8068" y="26859"/>
                  </a:lnTo>
                  <a:lnTo>
                    <a:pt x="25692" y="12837"/>
                  </a:lnTo>
                  <a:lnTo>
                    <a:pt x="49123" y="3875"/>
                  </a:lnTo>
                  <a:lnTo>
                    <a:pt x="87452" y="0"/>
                  </a:lnTo>
                  <a:lnTo>
                    <a:pt x="133144" y="72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48186" y="421139"/>
              <a:ext cx="200043" cy="10530"/>
            </a:xfrm>
            <a:custGeom>
              <a:avLst/>
              <a:gdLst/>
              <a:ahLst/>
              <a:cxnLst/>
              <a:rect l="0" t="0" r="0" b="0"/>
              <a:pathLst>
                <a:path w="200043" h="10530">
                  <a:moveTo>
                    <a:pt x="200042" y="0"/>
                  </a:moveTo>
                  <a:lnTo>
                    <a:pt x="142778" y="0"/>
                  </a:lnTo>
                  <a:lnTo>
                    <a:pt x="87475" y="5590"/>
                  </a:lnTo>
                  <a:lnTo>
                    <a:pt x="26800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158756" y="421139"/>
              <a:ext cx="115814" cy="238037"/>
            </a:xfrm>
            <a:custGeom>
              <a:avLst/>
              <a:gdLst/>
              <a:ahLst/>
              <a:cxnLst/>
              <a:rect l="0" t="0" r="0" b="0"/>
              <a:pathLst>
                <a:path w="115814" h="238037">
                  <a:moveTo>
                    <a:pt x="0" y="63171"/>
                  </a:moveTo>
                  <a:lnTo>
                    <a:pt x="3119" y="117316"/>
                  </a:lnTo>
                  <a:lnTo>
                    <a:pt x="20243" y="172263"/>
                  </a:lnTo>
                  <a:lnTo>
                    <a:pt x="44664" y="227623"/>
                  </a:lnTo>
                  <a:lnTo>
                    <a:pt x="50833" y="235976"/>
                  </a:lnTo>
                  <a:lnTo>
                    <a:pt x="53776" y="238036"/>
                  </a:lnTo>
                  <a:lnTo>
                    <a:pt x="54568" y="235900"/>
                  </a:lnTo>
                  <a:lnTo>
                    <a:pt x="38101" y="178003"/>
                  </a:lnTo>
                  <a:lnTo>
                    <a:pt x="20990" y="117880"/>
                  </a:lnTo>
                  <a:lnTo>
                    <a:pt x="5840" y="63443"/>
                  </a:lnTo>
                  <a:lnTo>
                    <a:pt x="7665" y="42235"/>
                  </a:lnTo>
                  <a:lnTo>
                    <a:pt x="18614" y="24231"/>
                  </a:lnTo>
                  <a:lnTo>
                    <a:pt x="26448" y="16154"/>
                  </a:lnTo>
                  <a:lnTo>
                    <a:pt x="47629" y="7180"/>
                  </a:lnTo>
                  <a:lnTo>
                    <a:pt x="82742" y="2128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09407" y="430994"/>
              <a:ext cx="175733" cy="200716"/>
            </a:xfrm>
            <a:custGeom>
              <a:avLst/>
              <a:gdLst/>
              <a:ahLst/>
              <a:cxnLst/>
              <a:rect l="0" t="0" r="0" b="0"/>
              <a:pathLst>
                <a:path w="175733" h="200716">
                  <a:moveTo>
                    <a:pt x="123090" y="116487"/>
                  </a:moveTo>
                  <a:lnTo>
                    <a:pt x="108517" y="65462"/>
                  </a:lnTo>
                  <a:lnTo>
                    <a:pt x="83686" y="22050"/>
                  </a:lnTo>
                  <a:lnTo>
                    <a:pt x="66973" y="7055"/>
                  </a:lnTo>
                  <a:lnTo>
                    <a:pt x="57602" y="1418"/>
                  </a:lnTo>
                  <a:lnTo>
                    <a:pt x="47846" y="0"/>
                  </a:lnTo>
                  <a:lnTo>
                    <a:pt x="27647" y="4664"/>
                  </a:lnTo>
                  <a:lnTo>
                    <a:pt x="19687" y="10353"/>
                  </a:lnTo>
                  <a:lnTo>
                    <a:pt x="7723" y="26033"/>
                  </a:lnTo>
                  <a:lnTo>
                    <a:pt x="0" y="65769"/>
                  </a:lnTo>
                  <a:lnTo>
                    <a:pt x="5796" y="129259"/>
                  </a:lnTo>
                  <a:lnTo>
                    <a:pt x="21325" y="178022"/>
                  </a:lnTo>
                  <a:lnTo>
                    <a:pt x="27170" y="189096"/>
                  </a:lnTo>
                  <a:lnTo>
                    <a:pt x="34577" y="195309"/>
                  </a:lnTo>
                  <a:lnTo>
                    <a:pt x="43024" y="198281"/>
                  </a:lnTo>
                  <a:lnTo>
                    <a:pt x="52165" y="199092"/>
                  </a:lnTo>
                  <a:lnTo>
                    <a:pt x="60599" y="196124"/>
                  </a:lnTo>
                  <a:lnTo>
                    <a:pt x="76209" y="183467"/>
                  </a:lnTo>
                  <a:lnTo>
                    <a:pt x="92561" y="156610"/>
                  </a:lnTo>
                  <a:lnTo>
                    <a:pt x="99226" y="120837"/>
                  </a:lnTo>
                  <a:lnTo>
                    <a:pt x="95412" y="83421"/>
                  </a:lnTo>
                  <a:lnTo>
                    <a:pt x="116115" y="143801"/>
                  </a:lnTo>
                  <a:lnTo>
                    <a:pt x="141339" y="175305"/>
                  </a:lnTo>
                  <a:lnTo>
                    <a:pt x="175732" y="2007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73558" y="413538"/>
              <a:ext cx="148453" cy="210679"/>
            </a:xfrm>
            <a:custGeom>
              <a:avLst/>
              <a:gdLst/>
              <a:ahLst/>
              <a:cxnLst/>
              <a:rect l="0" t="0" r="0" b="0"/>
              <a:pathLst>
                <a:path w="148453" h="210679">
                  <a:moveTo>
                    <a:pt x="127395" y="18130"/>
                  </a:moveTo>
                  <a:lnTo>
                    <a:pt x="110628" y="6951"/>
                  </a:lnTo>
                  <a:lnTo>
                    <a:pt x="77843" y="0"/>
                  </a:lnTo>
                  <a:lnTo>
                    <a:pt x="58189" y="4613"/>
                  </a:lnTo>
                  <a:lnTo>
                    <a:pt x="41654" y="15632"/>
                  </a:lnTo>
                  <a:lnTo>
                    <a:pt x="4826" y="61301"/>
                  </a:lnTo>
                  <a:lnTo>
                    <a:pt x="0" y="81771"/>
                  </a:lnTo>
                  <a:lnTo>
                    <a:pt x="9320" y="141241"/>
                  </a:lnTo>
                  <a:lnTo>
                    <a:pt x="20140" y="173930"/>
                  </a:lnTo>
                  <a:lnTo>
                    <a:pt x="31373" y="191100"/>
                  </a:lnTo>
                  <a:lnTo>
                    <a:pt x="47284" y="203410"/>
                  </a:lnTo>
                  <a:lnTo>
                    <a:pt x="56440" y="208330"/>
                  </a:lnTo>
                  <a:lnTo>
                    <a:pt x="79092" y="210678"/>
                  </a:lnTo>
                  <a:lnTo>
                    <a:pt x="138550" y="199576"/>
                  </a:lnTo>
                  <a:lnTo>
                    <a:pt x="148452" y="197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717417" y="178984"/>
              <a:ext cx="41464" cy="452726"/>
            </a:xfrm>
            <a:custGeom>
              <a:avLst/>
              <a:gdLst/>
              <a:ahLst/>
              <a:cxnLst/>
              <a:rect l="0" t="0" r="0" b="0"/>
              <a:pathLst>
                <a:path w="41464" h="452726">
                  <a:moveTo>
                    <a:pt x="9878" y="0"/>
                  </a:moveTo>
                  <a:lnTo>
                    <a:pt x="1545" y="57264"/>
                  </a:lnTo>
                  <a:lnTo>
                    <a:pt x="0" y="109774"/>
                  </a:lnTo>
                  <a:lnTo>
                    <a:pt x="2662" y="160427"/>
                  </a:lnTo>
                  <a:lnTo>
                    <a:pt x="8453" y="214573"/>
                  </a:lnTo>
                  <a:lnTo>
                    <a:pt x="15045" y="267518"/>
                  </a:lnTo>
                  <a:lnTo>
                    <a:pt x="18818" y="327659"/>
                  </a:lnTo>
                  <a:lnTo>
                    <a:pt x="25525" y="378754"/>
                  </a:lnTo>
                  <a:lnTo>
                    <a:pt x="38556" y="434536"/>
                  </a:lnTo>
                  <a:lnTo>
                    <a:pt x="41463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558839" y="357968"/>
              <a:ext cx="294799" cy="10530"/>
            </a:xfrm>
            <a:custGeom>
              <a:avLst/>
              <a:gdLst/>
              <a:ahLst/>
              <a:cxnLst/>
              <a:rect l="0" t="0" r="0" b="0"/>
              <a:pathLst>
                <a:path w="294799" h="10530">
                  <a:moveTo>
                    <a:pt x="294798" y="0"/>
                  </a:moveTo>
                  <a:lnTo>
                    <a:pt x="245867" y="0"/>
                  </a:lnTo>
                  <a:lnTo>
                    <a:pt x="186737" y="0"/>
                  </a:lnTo>
                  <a:lnTo>
                    <a:pt x="128827" y="0"/>
                  </a:lnTo>
                  <a:lnTo>
                    <a:pt x="65395" y="0"/>
                  </a:lnTo>
                  <a:lnTo>
                    <a:pt x="27955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874693" y="452725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0" y="0"/>
                  </a:moveTo>
                  <a:lnTo>
                    <a:pt x="3120" y="42692"/>
                  </a:lnTo>
                  <a:lnTo>
                    <a:pt x="9066" y="95520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874693" y="3263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963535" y="421139"/>
              <a:ext cx="156305" cy="167485"/>
            </a:xfrm>
            <a:custGeom>
              <a:avLst/>
              <a:gdLst/>
              <a:ahLst/>
              <a:cxnLst/>
              <a:rect l="0" t="0" r="0" b="0"/>
              <a:pathLst>
                <a:path w="156305" h="167485">
                  <a:moveTo>
                    <a:pt x="79615" y="21057"/>
                  </a:moveTo>
                  <a:lnTo>
                    <a:pt x="35652" y="41301"/>
                  </a:lnTo>
                  <a:lnTo>
                    <a:pt x="10957" y="66050"/>
                  </a:lnTo>
                  <a:lnTo>
                    <a:pt x="2307" y="88627"/>
                  </a:lnTo>
                  <a:lnTo>
                    <a:pt x="0" y="101199"/>
                  </a:lnTo>
                  <a:lnTo>
                    <a:pt x="3676" y="121407"/>
                  </a:lnTo>
                  <a:lnTo>
                    <a:pt x="22019" y="149057"/>
                  </a:lnTo>
                  <a:lnTo>
                    <a:pt x="30690" y="159033"/>
                  </a:lnTo>
                  <a:lnTo>
                    <a:pt x="42319" y="164514"/>
                  </a:lnTo>
                  <a:lnTo>
                    <a:pt x="70838" y="167484"/>
                  </a:lnTo>
                  <a:lnTo>
                    <a:pt x="108600" y="162579"/>
                  </a:lnTo>
                  <a:lnTo>
                    <a:pt x="127982" y="153756"/>
                  </a:lnTo>
                  <a:lnTo>
                    <a:pt x="136426" y="148128"/>
                  </a:lnTo>
                  <a:lnTo>
                    <a:pt x="148928" y="132515"/>
                  </a:lnTo>
                  <a:lnTo>
                    <a:pt x="153900" y="123439"/>
                  </a:lnTo>
                  <a:lnTo>
                    <a:pt x="156304" y="100875"/>
                  </a:lnTo>
                  <a:lnTo>
                    <a:pt x="152304" y="76419"/>
                  </a:lnTo>
                  <a:lnTo>
                    <a:pt x="136897" y="44090"/>
                  </a:lnTo>
                  <a:lnTo>
                    <a:pt x="117514" y="20343"/>
                  </a:lnTo>
                  <a:lnTo>
                    <a:pt x="9014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171630" y="429428"/>
              <a:ext cx="166318" cy="212811"/>
            </a:xfrm>
            <a:custGeom>
              <a:avLst/>
              <a:gdLst/>
              <a:ahLst/>
              <a:cxnLst/>
              <a:rect l="0" t="0" r="0" b="0"/>
              <a:pathLst>
                <a:path w="166318" h="212811">
                  <a:moveTo>
                    <a:pt x="8390" y="44354"/>
                  </a:moveTo>
                  <a:lnTo>
                    <a:pt x="26348" y="107782"/>
                  </a:lnTo>
                  <a:lnTo>
                    <a:pt x="36937" y="152809"/>
                  </a:lnTo>
                  <a:lnTo>
                    <a:pt x="37950" y="165790"/>
                  </a:lnTo>
                  <a:lnTo>
                    <a:pt x="36285" y="169765"/>
                  </a:lnTo>
                  <a:lnTo>
                    <a:pt x="32836" y="167736"/>
                  </a:lnTo>
                  <a:lnTo>
                    <a:pt x="23934" y="153003"/>
                  </a:lnTo>
                  <a:lnTo>
                    <a:pt x="5079" y="97670"/>
                  </a:lnTo>
                  <a:lnTo>
                    <a:pt x="0" y="60021"/>
                  </a:lnTo>
                  <a:lnTo>
                    <a:pt x="5051" y="36109"/>
                  </a:lnTo>
                  <a:lnTo>
                    <a:pt x="9674" y="24820"/>
                  </a:lnTo>
                  <a:lnTo>
                    <a:pt x="24168" y="9156"/>
                  </a:lnTo>
                  <a:lnTo>
                    <a:pt x="32947" y="3341"/>
                  </a:lnTo>
                  <a:lnTo>
                    <a:pt x="52060" y="0"/>
                  </a:lnTo>
                  <a:lnTo>
                    <a:pt x="62069" y="746"/>
                  </a:lnTo>
                  <a:lnTo>
                    <a:pt x="79431" y="7815"/>
                  </a:lnTo>
                  <a:lnTo>
                    <a:pt x="94946" y="19926"/>
                  </a:lnTo>
                  <a:lnTo>
                    <a:pt x="131067" y="71943"/>
                  </a:lnTo>
                  <a:lnTo>
                    <a:pt x="154844" y="128056"/>
                  </a:lnTo>
                  <a:lnTo>
                    <a:pt x="162918" y="163131"/>
                  </a:lnTo>
                  <a:lnTo>
                    <a:pt x="166317" y="2128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390812" y="394493"/>
              <a:ext cx="191513" cy="192748"/>
            </a:xfrm>
            <a:custGeom>
              <a:avLst/>
              <a:gdLst/>
              <a:ahLst/>
              <a:cxnLst/>
              <a:rect l="0" t="0" r="0" b="0"/>
              <a:pathLst>
                <a:path w="191513" h="192748">
                  <a:moveTo>
                    <a:pt x="115592" y="5589"/>
                  </a:moveTo>
                  <a:lnTo>
                    <a:pt x="98824" y="0"/>
                  </a:lnTo>
                  <a:lnTo>
                    <a:pt x="81233" y="376"/>
                  </a:lnTo>
                  <a:lnTo>
                    <a:pt x="35755" y="10149"/>
                  </a:lnTo>
                  <a:lnTo>
                    <a:pt x="15378" y="22824"/>
                  </a:lnTo>
                  <a:lnTo>
                    <a:pt x="6669" y="31117"/>
                  </a:lnTo>
                  <a:lnTo>
                    <a:pt x="2032" y="40155"/>
                  </a:lnTo>
                  <a:lnTo>
                    <a:pt x="0" y="59556"/>
                  </a:lnTo>
                  <a:lnTo>
                    <a:pt x="3436" y="67304"/>
                  </a:lnTo>
                  <a:lnTo>
                    <a:pt x="16612" y="79031"/>
                  </a:lnTo>
                  <a:lnTo>
                    <a:pt x="68138" y="88857"/>
                  </a:lnTo>
                  <a:lnTo>
                    <a:pt x="131006" y="104191"/>
                  </a:lnTo>
                  <a:lnTo>
                    <a:pt x="166563" y="120073"/>
                  </a:lnTo>
                  <a:lnTo>
                    <a:pt x="182309" y="136019"/>
                  </a:lnTo>
                  <a:lnTo>
                    <a:pt x="188146" y="145185"/>
                  </a:lnTo>
                  <a:lnTo>
                    <a:pt x="191512" y="164728"/>
                  </a:lnTo>
                  <a:lnTo>
                    <a:pt x="190772" y="174853"/>
                  </a:lnTo>
                  <a:lnTo>
                    <a:pt x="184429" y="181603"/>
                  </a:lnTo>
                  <a:lnTo>
                    <a:pt x="161784" y="189103"/>
                  </a:lnTo>
                  <a:lnTo>
                    <a:pt x="109162" y="192747"/>
                  </a:lnTo>
                  <a:lnTo>
                    <a:pt x="52421" y="1845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34974" y="157927"/>
              <a:ext cx="39969" cy="442198"/>
            </a:xfrm>
            <a:custGeom>
              <a:avLst/>
              <a:gdLst/>
              <a:ahLst/>
              <a:cxnLst/>
              <a:rect l="0" t="0" r="0" b="0"/>
              <a:pathLst>
                <a:path w="39969" h="442198">
                  <a:moveTo>
                    <a:pt x="8383" y="0"/>
                  </a:moveTo>
                  <a:lnTo>
                    <a:pt x="1147" y="28726"/>
                  </a:lnTo>
                  <a:lnTo>
                    <a:pt x="0" y="79091"/>
                  </a:lnTo>
                  <a:lnTo>
                    <a:pt x="5379" y="136128"/>
                  </a:lnTo>
                  <a:lnTo>
                    <a:pt x="10909" y="195389"/>
                  </a:lnTo>
                  <a:lnTo>
                    <a:pt x="17331" y="246826"/>
                  </a:lnTo>
                  <a:lnTo>
                    <a:pt x="27005" y="297150"/>
                  </a:lnTo>
                  <a:lnTo>
                    <a:pt x="35607" y="348917"/>
                  </a:lnTo>
                  <a:lnTo>
                    <a:pt x="39107" y="406397"/>
                  </a:lnTo>
                  <a:lnTo>
                    <a:pt x="39968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895958" y="305326"/>
              <a:ext cx="284271" cy="42115"/>
            </a:xfrm>
            <a:custGeom>
              <a:avLst/>
              <a:gdLst/>
              <a:ahLst/>
              <a:cxnLst/>
              <a:rect l="0" t="0" r="0" b="0"/>
              <a:pathLst>
                <a:path w="284271" h="42115">
                  <a:moveTo>
                    <a:pt x="284270" y="0"/>
                  </a:moveTo>
                  <a:lnTo>
                    <a:pt x="257884" y="15641"/>
                  </a:lnTo>
                  <a:lnTo>
                    <a:pt x="205705" y="31209"/>
                  </a:lnTo>
                  <a:lnTo>
                    <a:pt x="145008" y="39960"/>
                  </a:lnTo>
                  <a:lnTo>
                    <a:pt x="96518" y="41476"/>
                  </a:lnTo>
                  <a:lnTo>
                    <a:pt x="38476" y="4198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125382" y="426079"/>
              <a:ext cx="184475" cy="208419"/>
            </a:xfrm>
            <a:custGeom>
              <a:avLst/>
              <a:gdLst/>
              <a:ahLst/>
              <a:cxnLst/>
              <a:rect l="0" t="0" r="0" b="0"/>
              <a:pathLst>
                <a:path w="184475" h="208419">
                  <a:moveTo>
                    <a:pt x="107488" y="5589"/>
                  </a:moveTo>
                  <a:lnTo>
                    <a:pt x="90720" y="0"/>
                  </a:lnTo>
                  <a:lnTo>
                    <a:pt x="73130" y="375"/>
                  </a:lnTo>
                  <a:lnTo>
                    <a:pt x="54783" y="5611"/>
                  </a:lnTo>
                  <a:lnTo>
                    <a:pt x="38830" y="15737"/>
                  </a:lnTo>
                  <a:lnTo>
                    <a:pt x="16695" y="40181"/>
                  </a:lnTo>
                  <a:lnTo>
                    <a:pt x="908" y="69651"/>
                  </a:lnTo>
                  <a:lnTo>
                    <a:pt x="0" y="111788"/>
                  </a:lnTo>
                  <a:lnTo>
                    <a:pt x="12729" y="155728"/>
                  </a:lnTo>
                  <a:lnTo>
                    <a:pt x="31318" y="187205"/>
                  </a:lnTo>
                  <a:lnTo>
                    <a:pt x="47898" y="200561"/>
                  </a:lnTo>
                  <a:lnTo>
                    <a:pt x="57233" y="205760"/>
                  </a:lnTo>
                  <a:lnTo>
                    <a:pt x="76963" y="208418"/>
                  </a:lnTo>
                  <a:lnTo>
                    <a:pt x="118226" y="200592"/>
                  </a:lnTo>
                  <a:lnTo>
                    <a:pt x="144075" y="185550"/>
                  </a:lnTo>
                  <a:lnTo>
                    <a:pt x="166552" y="160686"/>
                  </a:lnTo>
                  <a:lnTo>
                    <a:pt x="182440" y="125503"/>
                  </a:lnTo>
                  <a:lnTo>
                    <a:pt x="184474" y="102168"/>
                  </a:lnTo>
                  <a:lnTo>
                    <a:pt x="180308" y="80098"/>
                  </a:lnTo>
                  <a:lnTo>
                    <a:pt x="164810" y="49113"/>
                  </a:lnTo>
                  <a:lnTo>
                    <a:pt x="152072" y="32342"/>
                  </a:lnTo>
                  <a:lnTo>
                    <a:pt x="126158" y="15335"/>
                  </a:lnTo>
                  <a:lnTo>
                    <a:pt x="86431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522079" y="438834"/>
              <a:ext cx="289860" cy="182348"/>
            </a:xfrm>
            <a:custGeom>
              <a:avLst/>
              <a:gdLst/>
              <a:ahLst/>
              <a:cxnLst/>
              <a:rect l="0" t="0" r="0" b="0"/>
              <a:pathLst>
                <a:path w="289860" h="182348">
                  <a:moveTo>
                    <a:pt x="5590" y="13891"/>
                  </a:moveTo>
                  <a:lnTo>
                    <a:pt x="0" y="30658"/>
                  </a:lnTo>
                  <a:lnTo>
                    <a:pt x="3273" y="78511"/>
                  </a:lnTo>
                  <a:lnTo>
                    <a:pt x="6073" y="129744"/>
                  </a:lnTo>
                  <a:lnTo>
                    <a:pt x="11452" y="161691"/>
                  </a:lnTo>
                  <a:lnTo>
                    <a:pt x="10667" y="161558"/>
                  </a:lnTo>
                  <a:lnTo>
                    <a:pt x="8975" y="157959"/>
                  </a:lnTo>
                  <a:lnTo>
                    <a:pt x="6035" y="105898"/>
                  </a:lnTo>
                  <a:lnTo>
                    <a:pt x="5678" y="51952"/>
                  </a:lnTo>
                  <a:lnTo>
                    <a:pt x="11205" y="15810"/>
                  </a:lnTo>
                  <a:lnTo>
                    <a:pt x="17521" y="9321"/>
                  </a:lnTo>
                  <a:lnTo>
                    <a:pt x="26412" y="6165"/>
                  </a:lnTo>
                  <a:lnTo>
                    <a:pt x="37019" y="5231"/>
                  </a:lnTo>
                  <a:lnTo>
                    <a:pt x="55043" y="10432"/>
                  </a:lnTo>
                  <a:lnTo>
                    <a:pt x="70853" y="21712"/>
                  </a:lnTo>
                  <a:lnTo>
                    <a:pt x="107178" y="67563"/>
                  </a:lnTo>
                  <a:lnTo>
                    <a:pt x="122777" y="98424"/>
                  </a:lnTo>
                  <a:lnTo>
                    <a:pt x="129219" y="135384"/>
                  </a:lnTo>
                  <a:lnTo>
                    <a:pt x="128953" y="139340"/>
                  </a:lnTo>
                  <a:lnTo>
                    <a:pt x="127607" y="137298"/>
                  </a:lnTo>
                  <a:lnTo>
                    <a:pt x="124160" y="122551"/>
                  </a:lnTo>
                  <a:lnTo>
                    <a:pt x="125067" y="71836"/>
                  </a:lnTo>
                  <a:lnTo>
                    <a:pt x="136137" y="29110"/>
                  </a:lnTo>
                  <a:lnTo>
                    <a:pt x="141754" y="17018"/>
                  </a:lnTo>
                  <a:lnTo>
                    <a:pt x="150178" y="8957"/>
                  </a:lnTo>
                  <a:lnTo>
                    <a:pt x="172017" y="0"/>
                  </a:lnTo>
                  <a:lnTo>
                    <a:pt x="194200" y="2258"/>
                  </a:lnTo>
                  <a:lnTo>
                    <a:pt x="214588" y="11060"/>
                  </a:lnTo>
                  <a:lnTo>
                    <a:pt x="231449" y="22771"/>
                  </a:lnTo>
                  <a:lnTo>
                    <a:pt x="243621" y="38895"/>
                  </a:lnTo>
                  <a:lnTo>
                    <a:pt x="268439" y="101585"/>
                  </a:lnTo>
                  <a:lnTo>
                    <a:pt x="286707" y="164959"/>
                  </a:lnTo>
                  <a:lnTo>
                    <a:pt x="289859" y="1823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875109" y="442196"/>
              <a:ext cx="1" cy="178986"/>
            </a:xfrm>
            <a:custGeom>
              <a:avLst/>
              <a:gdLst/>
              <a:ahLst/>
              <a:cxnLst/>
              <a:rect l="0" t="0" r="0" b="0"/>
              <a:pathLst>
                <a:path w="1" h="178986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0" y="166410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843523" y="32638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980394" y="400082"/>
              <a:ext cx="157928" cy="242157"/>
            </a:xfrm>
            <a:custGeom>
              <a:avLst/>
              <a:gdLst/>
              <a:ahLst/>
              <a:cxnLst/>
              <a:rect l="0" t="0" r="0" b="0"/>
              <a:pathLst>
                <a:path w="157928" h="242157">
                  <a:moveTo>
                    <a:pt x="157927" y="0"/>
                  </a:moveTo>
                  <a:lnTo>
                    <a:pt x="102840" y="60677"/>
                  </a:lnTo>
                  <a:lnTo>
                    <a:pt x="63773" y="118605"/>
                  </a:lnTo>
                  <a:lnTo>
                    <a:pt x="29325" y="177966"/>
                  </a:lnTo>
                  <a:lnTo>
                    <a:pt x="11468" y="217778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938280" y="400082"/>
              <a:ext cx="210570" cy="242157"/>
            </a:xfrm>
            <a:custGeom>
              <a:avLst/>
              <a:gdLst/>
              <a:ahLst/>
              <a:cxnLst/>
              <a:rect l="0" t="0" r="0" b="0"/>
              <a:pathLst>
                <a:path w="210570" h="242157">
                  <a:moveTo>
                    <a:pt x="210569" y="242156"/>
                  </a:moveTo>
                  <a:lnTo>
                    <a:pt x="166247" y="179876"/>
                  </a:lnTo>
                  <a:lnTo>
                    <a:pt x="121112" y="123138"/>
                  </a:lnTo>
                  <a:lnTo>
                    <a:pt x="63240" y="6332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139688" y="429543"/>
              <a:ext cx="156478" cy="244281"/>
            </a:xfrm>
            <a:custGeom>
              <a:avLst/>
              <a:gdLst/>
              <a:ahLst/>
              <a:cxnLst/>
              <a:rect l="0" t="0" r="0" b="0"/>
              <a:pathLst>
                <a:path w="156478" h="244281">
                  <a:moveTo>
                    <a:pt x="19690" y="96881"/>
                  </a:moveTo>
                  <a:lnTo>
                    <a:pt x="68620" y="96881"/>
                  </a:lnTo>
                  <a:lnTo>
                    <a:pt x="97589" y="94542"/>
                  </a:lnTo>
                  <a:lnTo>
                    <a:pt x="132458" y="80070"/>
                  </a:lnTo>
                  <a:lnTo>
                    <a:pt x="150138" y="67573"/>
                  </a:lnTo>
                  <a:lnTo>
                    <a:pt x="154618" y="59795"/>
                  </a:lnTo>
                  <a:lnTo>
                    <a:pt x="156477" y="41794"/>
                  </a:lnTo>
                  <a:lnTo>
                    <a:pt x="150284" y="25215"/>
                  </a:lnTo>
                  <a:lnTo>
                    <a:pt x="145358" y="17518"/>
                  </a:lnTo>
                  <a:lnTo>
                    <a:pt x="127405" y="5847"/>
                  </a:lnTo>
                  <a:lnTo>
                    <a:pt x="116066" y="1097"/>
                  </a:lnTo>
                  <a:lnTo>
                    <a:pt x="72163" y="0"/>
                  </a:lnTo>
                  <a:lnTo>
                    <a:pt x="48470" y="7420"/>
                  </a:lnTo>
                  <a:lnTo>
                    <a:pt x="30141" y="19686"/>
                  </a:lnTo>
                  <a:lnTo>
                    <a:pt x="14197" y="36836"/>
                  </a:lnTo>
                  <a:lnTo>
                    <a:pt x="5551" y="62396"/>
                  </a:lnTo>
                  <a:lnTo>
                    <a:pt x="0" y="120875"/>
                  </a:lnTo>
                  <a:lnTo>
                    <a:pt x="5479" y="146150"/>
                  </a:lnTo>
                  <a:lnTo>
                    <a:pt x="28061" y="190971"/>
                  </a:lnTo>
                  <a:lnTo>
                    <a:pt x="53756" y="217437"/>
                  </a:lnTo>
                  <a:lnTo>
                    <a:pt x="91540" y="237765"/>
                  </a:lnTo>
                  <a:lnTo>
                    <a:pt x="114446" y="2442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339644" y="235629"/>
              <a:ext cx="176674" cy="460840"/>
            </a:xfrm>
            <a:custGeom>
              <a:avLst/>
              <a:gdLst/>
              <a:ahLst/>
              <a:cxnLst/>
              <a:rect l="0" t="0" r="0" b="0"/>
              <a:pathLst>
                <a:path w="176674" h="460840">
                  <a:moveTo>
                    <a:pt x="146117" y="322381"/>
                  </a:moveTo>
                  <a:lnTo>
                    <a:pt x="116809" y="284007"/>
                  </a:lnTo>
                  <a:lnTo>
                    <a:pt x="91030" y="268377"/>
                  </a:lnTo>
                  <a:lnTo>
                    <a:pt x="71331" y="266404"/>
                  </a:lnTo>
                  <a:lnTo>
                    <a:pt x="52048" y="270596"/>
                  </a:lnTo>
                  <a:lnTo>
                    <a:pt x="20604" y="292351"/>
                  </a:lnTo>
                  <a:lnTo>
                    <a:pt x="13309" y="298852"/>
                  </a:lnTo>
                  <a:lnTo>
                    <a:pt x="5203" y="321672"/>
                  </a:lnTo>
                  <a:lnTo>
                    <a:pt x="0" y="378393"/>
                  </a:lnTo>
                  <a:lnTo>
                    <a:pt x="4687" y="415016"/>
                  </a:lnTo>
                  <a:lnTo>
                    <a:pt x="13460" y="434132"/>
                  </a:lnTo>
                  <a:lnTo>
                    <a:pt x="19075" y="442505"/>
                  </a:lnTo>
                  <a:lnTo>
                    <a:pt x="37791" y="454928"/>
                  </a:lnTo>
                  <a:lnTo>
                    <a:pt x="49333" y="459879"/>
                  </a:lnTo>
                  <a:lnTo>
                    <a:pt x="60538" y="460839"/>
                  </a:lnTo>
                  <a:lnTo>
                    <a:pt x="82346" y="455668"/>
                  </a:lnTo>
                  <a:lnTo>
                    <a:pt x="114354" y="434013"/>
                  </a:lnTo>
                  <a:lnTo>
                    <a:pt x="140476" y="399781"/>
                  </a:lnTo>
                  <a:lnTo>
                    <a:pt x="161857" y="351188"/>
                  </a:lnTo>
                  <a:lnTo>
                    <a:pt x="172488" y="296211"/>
                  </a:lnTo>
                  <a:lnTo>
                    <a:pt x="175385" y="251868"/>
                  </a:lnTo>
                  <a:lnTo>
                    <a:pt x="176673" y="204864"/>
                  </a:lnTo>
                  <a:lnTo>
                    <a:pt x="174278" y="144842"/>
                  </a:lnTo>
                  <a:lnTo>
                    <a:pt x="162988" y="81941"/>
                  </a:lnTo>
                  <a:lnTo>
                    <a:pt x="141088" y="23936"/>
                  </a:lnTo>
                  <a:lnTo>
                    <a:pt x="127894" y="4125"/>
                  </a:lnTo>
                  <a:lnTo>
                    <a:pt x="121101" y="246"/>
                  </a:lnTo>
                  <a:lnTo>
                    <a:pt x="114232" y="0"/>
                  </a:lnTo>
                  <a:lnTo>
                    <a:pt x="107313" y="2175"/>
                  </a:lnTo>
                  <a:lnTo>
                    <a:pt x="101530" y="7135"/>
                  </a:lnTo>
                  <a:lnTo>
                    <a:pt x="91986" y="22004"/>
                  </a:lnTo>
                  <a:lnTo>
                    <a:pt x="85626" y="66874"/>
                  </a:lnTo>
                  <a:lnTo>
                    <a:pt x="89329" y="124623"/>
                  </a:lnTo>
                  <a:lnTo>
                    <a:pt x="101062" y="181802"/>
                  </a:lnTo>
                  <a:lnTo>
                    <a:pt x="118117" y="237665"/>
                  </a:lnTo>
                  <a:lnTo>
                    <a:pt x="132095" y="295812"/>
                  </a:lnTo>
                  <a:lnTo>
                    <a:pt x="149240" y="350451"/>
                  </a:lnTo>
                  <a:lnTo>
                    <a:pt x="167175" y="3960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772465" y="402026"/>
              <a:ext cx="144966" cy="220263"/>
            </a:xfrm>
            <a:custGeom>
              <a:avLst/>
              <a:gdLst/>
              <a:ahLst/>
              <a:cxnLst/>
              <a:rect l="0" t="0" r="0" b="0"/>
              <a:pathLst>
                <a:path w="144966" h="220263">
                  <a:moveTo>
                    <a:pt x="18623" y="61227"/>
                  </a:moveTo>
                  <a:lnTo>
                    <a:pt x="1834" y="116272"/>
                  </a:lnTo>
                  <a:lnTo>
                    <a:pt x="0" y="154226"/>
                  </a:lnTo>
                  <a:lnTo>
                    <a:pt x="12386" y="217306"/>
                  </a:lnTo>
                  <a:lnTo>
                    <a:pt x="15635" y="220262"/>
                  </a:lnTo>
                  <a:lnTo>
                    <a:pt x="18971" y="217553"/>
                  </a:lnTo>
                  <a:lnTo>
                    <a:pt x="22364" y="211068"/>
                  </a:lnTo>
                  <a:lnTo>
                    <a:pt x="23015" y="191384"/>
                  </a:lnTo>
                  <a:lnTo>
                    <a:pt x="13901" y="135031"/>
                  </a:lnTo>
                  <a:lnTo>
                    <a:pt x="10411" y="75979"/>
                  </a:lnTo>
                  <a:lnTo>
                    <a:pt x="18009" y="34533"/>
                  </a:lnTo>
                  <a:lnTo>
                    <a:pt x="28489" y="10759"/>
                  </a:lnTo>
                  <a:lnTo>
                    <a:pt x="35728" y="4185"/>
                  </a:lnTo>
                  <a:lnTo>
                    <a:pt x="44065" y="972"/>
                  </a:lnTo>
                  <a:lnTo>
                    <a:pt x="53131" y="0"/>
                  </a:lnTo>
                  <a:lnTo>
                    <a:pt x="69445" y="5159"/>
                  </a:lnTo>
                  <a:lnTo>
                    <a:pt x="77071" y="9811"/>
                  </a:lnTo>
                  <a:lnTo>
                    <a:pt x="98982" y="38714"/>
                  </a:lnTo>
                  <a:lnTo>
                    <a:pt x="126176" y="90402"/>
                  </a:lnTo>
                  <a:lnTo>
                    <a:pt x="140908" y="145672"/>
                  </a:lnTo>
                  <a:lnTo>
                    <a:pt x="144965" y="2086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961739" y="421139"/>
              <a:ext cx="153071" cy="221646"/>
            </a:xfrm>
            <a:custGeom>
              <a:avLst/>
              <a:gdLst/>
              <a:ahLst/>
              <a:cxnLst/>
              <a:rect l="0" t="0" r="0" b="0"/>
              <a:pathLst>
                <a:path w="153071" h="221646">
                  <a:moveTo>
                    <a:pt x="8334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6999" y="130197"/>
                  </a:lnTo>
                  <a:lnTo>
                    <a:pt x="13527" y="166479"/>
                  </a:lnTo>
                  <a:lnTo>
                    <a:pt x="28459" y="193867"/>
                  </a:lnTo>
                  <a:lnTo>
                    <a:pt x="53291" y="216800"/>
                  </a:lnTo>
                  <a:lnTo>
                    <a:pt x="62871" y="220572"/>
                  </a:lnTo>
                  <a:lnTo>
                    <a:pt x="82876" y="221645"/>
                  </a:lnTo>
                  <a:lnTo>
                    <a:pt x="90784" y="217953"/>
                  </a:lnTo>
                  <a:lnTo>
                    <a:pt x="102689" y="204493"/>
                  </a:lnTo>
                  <a:lnTo>
                    <a:pt x="127101" y="152785"/>
                  </a:lnTo>
                  <a:lnTo>
                    <a:pt x="148178" y="89877"/>
                  </a:lnTo>
                  <a:lnTo>
                    <a:pt x="153070" y="37164"/>
                  </a:lnTo>
                  <a:lnTo>
                    <a:pt x="14520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180642" y="424550"/>
              <a:ext cx="277948" cy="186103"/>
            </a:xfrm>
            <a:custGeom>
              <a:avLst/>
              <a:gdLst/>
              <a:ahLst/>
              <a:cxnLst/>
              <a:rect l="0" t="0" r="0" b="0"/>
              <a:pathLst>
                <a:path w="277948" h="186103">
                  <a:moveTo>
                    <a:pt x="0" y="38703"/>
                  </a:moveTo>
                  <a:lnTo>
                    <a:pt x="9065" y="97320"/>
                  </a:lnTo>
                  <a:lnTo>
                    <a:pt x="18645" y="151494"/>
                  </a:lnTo>
                  <a:lnTo>
                    <a:pt x="25055" y="179300"/>
                  </a:lnTo>
                  <a:lnTo>
                    <a:pt x="27232" y="182737"/>
                  </a:lnTo>
                  <a:lnTo>
                    <a:pt x="28683" y="179180"/>
                  </a:lnTo>
                  <a:lnTo>
                    <a:pt x="29126" y="160799"/>
                  </a:lnTo>
                  <a:lnTo>
                    <a:pt x="22351" y="97344"/>
                  </a:lnTo>
                  <a:lnTo>
                    <a:pt x="22483" y="43181"/>
                  </a:lnTo>
                  <a:lnTo>
                    <a:pt x="26760" y="19636"/>
                  </a:lnTo>
                  <a:lnTo>
                    <a:pt x="33048" y="13124"/>
                  </a:lnTo>
                  <a:lnTo>
                    <a:pt x="41920" y="9952"/>
                  </a:lnTo>
                  <a:lnTo>
                    <a:pt x="52513" y="9007"/>
                  </a:lnTo>
                  <a:lnTo>
                    <a:pt x="73642" y="14197"/>
                  </a:lnTo>
                  <a:lnTo>
                    <a:pt x="84189" y="18856"/>
                  </a:lnTo>
                  <a:lnTo>
                    <a:pt x="102148" y="36511"/>
                  </a:lnTo>
                  <a:lnTo>
                    <a:pt x="115589" y="59956"/>
                  </a:lnTo>
                  <a:lnTo>
                    <a:pt x="130515" y="121340"/>
                  </a:lnTo>
                  <a:lnTo>
                    <a:pt x="131464" y="125380"/>
                  </a:lnTo>
                  <a:lnTo>
                    <a:pt x="129398" y="120510"/>
                  </a:lnTo>
                  <a:lnTo>
                    <a:pt x="121658" y="98037"/>
                  </a:lnTo>
                  <a:lnTo>
                    <a:pt x="123134" y="63563"/>
                  </a:lnTo>
                  <a:lnTo>
                    <a:pt x="130981" y="29302"/>
                  </a:lnTo>
                  <a:lnTo>
                    <a:pt x="137623" y="20737"/>
                  </a:lnTo>
                  <a:lnTo>
                    <a:pt x="157483" y="8102"/>
                  </a:lnTo>
                  <a:lnTo>
                    <a:pt x="194971" y="0"/>
                  </a:lnTo>
                  <a:lnTo>
                    <a:pt x="215726" y="4344"/>
                  </a:lnTo>
                  <a:lnTo>
                    <a:pt x="232749" y="15244"/>
                  </a:lnTo>
                  <a:lnTo>
                    <a:pt x="254316" y="41111"/>
                  </a:lnTo>
                  <a:lnTo>
                    <a:pt x="272677" y="87532"/>
                  </a:lnTo>
                  <a:lnTo>
                    <a:pt x="277947" y="116557"/>
                  </a:lnTo>
                  <a:lnTo>
                    <a:pt x="274919" y="160667"/>
                  </a:lnTo>
                  <a:lnTo>
                    <a:pt x="273741" y="1861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79150" y="678047"/>
              <a:ext cx="7569686" cy="258990"/>
            </a:xfrm>
            <a:custGeom>
              <a:avLst/>
              <a:gdLst/>
              <a:ahLst/>
              <a:cxnLst/>
              <a:rect l="0" t="0" r="0" b="0"/>
              <a:pathLst>
                <a:path w="7569686" h="258990">
                  <a:moveTo>
                    <a:pt x="7569685" y="0"/>
                  </a:moveTo>
                  <a:lnTo>
                    <a:pt x="7555963" y="1365"/>
                  </a:lnTo>
                  <a:lnTo>
                    <a:pt x="7499802" y="5329"/>
                  </a:lnTo>
                  <a:lnTo>
                    <a:pt x="7443649" y="6112"/>
                  </a:lnTo>
                  <a:lnTo>
                    <a:pt x="7387496" y="6267"/>
                  </a:lnTo>
                  <a:lnTo>
                    <a:pt x="7324108" y="6297"/>
                  </a:lnTo>
                  <a:lnTo>
                    <a:pt x="7262194" y="6303"/>
                  </a:lnTo>
                  <a:lnTo>
                    <a:pt x="7211289" y="9424"/>
                  </a:lnTo>
                  <a:lnTo>
                    <a:pt x="7159161" y="14638"/>
                  </a:lnTo>
                  <a:lnTo>
                    <a:pt x="7109791" y="16183"/>
                  </a:lnTo>
                  <a:lnTo>
                    <a:pt x="7062408" y="16641"/>
                  </a:lnTo>
                  <a:lnTo>
                    <a:pt x="7011323" y="16776"/>
                  </a:lnTo>
                  <a:lnTo>
                    <a:pt x="6959142" y="19936"/>
                  </a:lnTo>
                  <a:lnTo>
                    <a:pt x="6906636" y="25162"/>
                  </a:lnTo>
                  <a:lnTo>
                    <a:pt x="6857155" y="29829"/>
                  </a:lnTo>
                  <a:lnTo>
                    <a:pt x="6809738" y="35502"/>
                  </a:lnTo>
                  <a:lnTo>
                    <a:pt x="6755525" y="37183"/>
                  </a:lnTo>
                  <a:lnTo>
                    <a:pt x="6698127" y="40800"/>
                  </a:lnTo>
                  <a:lnTo>
                    <a:pt x="6644075" y="46161"/>
                  </a:lnTo>
                  <a:lnTo>
                    <a:pt x="6591015" y="50869"/>
                  </a:lnTo>
                  <a:lnTo>
                    <a:pt x="6538249" y="56554"/>
                  </a:lnTo>
                  <a:lnTo>
                    <a:pt x="6482450" y="61358"/>
                  </a:lnTo>
                  <a:lnTo>
                    <a:pt x="6424584" y="67070"/>
                  </a:lnTo>
                  <a:lnTo>
                    <a:pt x="6370393" y="68763"/>
                  </a:lnTo>
                  <a:lnTo>
                    <a:pt x="6314173" y="69265"/>
                  </a:lnTo>
                  <a:lnTo>
                    <a:pt x="6256180" y="72533"/>
                  </a:lnTo>
                  <a:lnTo>
                    <a:pt x="6201952" y="77791"/>
                  </a:lnTo>
                  <a:lnTo>
                    <a:pt x="6145721" y="79348"/>
                  </a:lnTo>
                  <a:lnTo>
                    <a:pt x="6087726" y="79810"/>
                  </a:lnTo>
                  <a:lnTo>
                    <a:pt x="6030377" y="83066"/>
                  </a:lnTo>
                  <a:lnTo>
                    <a:pt x="5968932" y="88321"/>
                  </a:lnTo>
                  <a:lnTo>
                    <a:pt x="5906272" y="89877"/>
                  </a:lnTo>
                  <a:lnTo>
                    <a:pt x="5843252" y="93458"/>
                  </a:lnTo>
                  <a:lnTo>
                    <a:pt x="5780126" y="98809"/>
                  </a:lnTo>
                  <a:lnTo>
                    <a:pt x="5720088" y="100394"/>
                  </a:lnTo>
                  <a:lnTo>
                    <a:pt x="5662135" y="100864"/>
                  </a:lnTo>
                  <a:lnTo>
                    <a:pt x="5600510" y="104122"/>
                  </a:lnTo>
                  <a:lnTo>
                    <a:pt x="5537797" y="109377"/>
                  </a:lnTo>
                  <a:lnTo>
                    <a:pt x="5474762" y="110934"/>
                  </a:lnTo>
                  <a:lnTo>
                    <a:pt x="5431510" y="111298"/>
                  </a:lnTo>
                  <a:lnTo>
                    <a:pt x="5384990" y="111460"/>
                  </a:lnTo>
                  <a:lnTo>
                    <a:pt x="5340139" y="114652"/>
                  </a:lnTo>
                  <a:lnTo>
                    <a:pt x="5296808" y="118800"/>
                  </a:lnTo>
                  <a:lnTo>
                    <a:pt x="5254153" y="120643"/>
                  </a:lnTo>
                  <a:lnTo>
                    <a:pt x="5190678" y="127271"/>
                  </a:lnTo>
                  <a:lnTo>
                    <a:pt x="5127416" y="131054"/>
                  </a:lnTo>
                  <a:lnTo>
                    <a:pt x="5064219" y="137764"/>
                  </a:lnTo>
                  <a:lnTo>
                    <a:pt x="5006629" y="147161"/>
                  </a:lnTo>
                  <a:lnTo>
                    <a:pt x="4946932" y="151765"/>
                  </a:lnTo>
                  <a:lnTo>
                    <a:pt x="4884790" y="158719"/>
                  </a:lnTo>
                  <a:lnTo>
                    <a:pt x="4821923" y="168188"/>
                  </a:lnTo>
                  <a:lnTo>
                    <a:pt x="4758843" y="172813"/>
                  </a:lnTo>
                  <a:lnTo>
                    <a:pt x="4695699" y="179773"/>
                  </a:lnTo>
                  <a:lnTo>
                    <a:pt x="4632536" y="183655"/>
                  </a:lnTo>
                  <a:lnTo>
                    <a:pt x="4574957" y="190394"/>
                  </a:lnTo>
                  <a:lnTo>
                    <a:pt x="4515262" y="194211"/>
                  </a:lnTo>
                  <a:lnTo>
                    <a:pt x="4453121" y="200931"/>
                  </a:lnTo>
                  <a:lnTo>
                    <a:pt x="4390255" y="204742"/>
                  </a:lnTo>
                  <a:lnTo>
                    <a:pt x="4327174" y="205871"/>
                  </a:lnTo>
                  <a:lnTo>
                    <a:pt x="4281962" y="209255"/>
                  </a:lnTo>
                  <a:lnTo>
                    <a:pt x="4235741" y="213488"/>
                  </a:lnTo>
                  <a:lnTo>
                    <a:pt x="4191802" y="215370"/>
                  </a:lnTo>
                  <a:lnTo>
                    <a:pt x="4145757" y="219325"/>
                  </a:lnTo>
                  <a:lnTo>
                    <a:pt x="4099167" y="223813"/>
                  </a:lnTo>
                  <a:lnTo>
                    <a:pt x="4055063" y="225808"/>
                  </a:lnTo>
                  <a:lnTo>
                    <a:pt x="4008945" y="226694"/>
                  </a:lnTo>
                  <a:lnTo>
                    <a:pt x="3961153" y="227088"/>
                  </a:lnTo>
                  <a:lnTo>
                    <a:pt x="3912615" y="227263"/>
                  </a:lnTo>
                  <a:lnTo>
                    <a:pt x="3866866" y="230461"/>
                  </a:lnTo>
                  <a:lnTo>
                    <a:pt x="3823137" y="233441"/>
                  </a:lnTo>
                  <a:lnTo>
                    <a:pt x="3780305" y="230867"/>
                  </a:lnTo>
                  <a:lnTo>
                    <a:pt x="3734752" y="232062"/>
                  </a:lnTo>
                  <a:lnTo>
                    <a:pt x="3687210" y="235323"/>
                  </a:lnTo>
                  <a:lnTo>
                    <a:pt x="3638785" y="236772"/>
                  </a:lnTo>
                  <a:lnTo>
                    <a:pt x="3593086" y="237416"/>
                  </a:lnTo>
                  <a:lnTo>
                    <a:pt x="3548208" y="237703"/>
                  </a:lnTo>
                  <a:lnTo>
                    <a:pt x="3500967" y="237830"/>
                  </a:lnTo>
                  <a:lnTo>
                    <a:pt x="3452675" y="237887"/>
                  </a:lnTo>
                  <a:lnTo>
                    <a:pt x="3403915" y="237912"/>
                  </a:lnTo>
                  <a:lnTo>
                    <a:pt x="3354949" y="237923"/>
                  </a:lnTo>
                  <a:lnTo>
                    <a:pt x="3305889" y="237928"/>
                  </a:lnTo>
                  <a:lnTo>
                    <a:pt x="3256789" y="237930"/>
                  </a:lnTo>
                  <a:lnTo>
                    <a:pt x="3207671" y="237931"/>
                  </a:lnTo>
                  <a:lnTo>
                    <a:pt x="3158544" y="237931"/>
                  </a:lnTo>
                  <a:lnTo>
                    <a:pt x="3110584" y="237932"/>
                  </a:lnTo>
                  <a:lnTo>
                    <a:pt x="3065871" y="237932"/>
                  </a:lnTo>
                  <a:lnTo>
                    <a:pt x="3019483" y="237932"/>
                  </a:lnTo>
                  <a:lnTo>
                    <a:pt x="2971570" y="237932"/>
                  </a:lnTo>
                  <a:lnTo>
                    <a:pt x="2922979" y="237932"/>
                  </a:lnTo>
                  <a:lnTo>
                    <a:pt x="2874087" y="237932"/>
                  </a:lnTo>
                  <a:lnTo>
                    <a:pt x="2825061" y="237932"/>
                  </a:lnTo>
                  <a:lnTo>
                    <a:pt x="2775976" y="237932"/>
                  </a:lnTo>
                  <a:lnTo>
                    <a:pt x="2726864" y="234812"/>
                  </a:lnTo>
                  <a:lnTo>
                    <a:pt x="2677740" y="230696"/>
                  </a:lnTo>
                  <a:lnTo>
                    <a:pt x="2628611" y="228867"/>
                  </a:lnTo>
                  <a:lnTo>
                    <a:pt x="2576361" y="228054"/>
                  </a:lnTo>
                  <a:lnTo>
                    <a:pt x="2523112" y="226523"/>
                  </a:lnTo>
                  <a:lnTo>
                    <a:pt x="2472150" y="221943"/>
                  </a:lnTo>
                  <a:lnTo>
                    <a:pt x="2419085" y="219127"/>
                  </a:lnTo>
                  <a:lnTo>
                    <a:pt x="2365475" y="217876"/>
                  </a:lnTo>
                  <a:lnTo>
                    <a:pt x="2314352" y="217320"/>
                  </a:lnTo>
                  <a:lnTo>
                    <a:pt x="2264334" y="217073"/>
                  </a:lnTo>
                  <a:lnTo>
                    <a:pt x="2213639" y="216963"/>
                  </a:lnTo>
                  <a:lnTo>
                    <a:pt x="2159911" y="216914"/>
                  </a:lnTo>
                  <a:lnTo>
                    <a:pt x="2107956" y="216892"/>
                  </a:lnTo>
                  <a:lnTo>
                    <a:pt x="2056400" y="216882"/>
                  </a:lnTo>
                  <a:lnTo>
                    <a:pt x="2002290" y="216878"/>
                  </a:lnTo>
                  <a:lnTo>
                    <a:pt x="1947046" y="216876"/>
                  </a:lnTo>
                  <a:lnTo>
                    <a:pt x="1891297" y="216875"/>
                  </a:lnTo>
                  <a:lnTo>
                    <a:pt x="1835325" y="216875"/>
                  </a:lnTo>
                  <a:lnTo>
                    <a:pt x="1782372" y="216875"/>
                  </a:lnTo>
                  <a:lnTo>
                    <a:pt x="1729201" y="216875"/>
                  </a:lnTo>
                  <a:lnTo>
                    <a:pt x="1670475" y="216875"/>
                  </a:lnTo>
                  <a:lnTo>
                    <a:pt x="1615519" y="216875"/>
                  </a:lnTo>
                  <a:lnTo>
                    <a:pt x="1562628" y="216875"/>
                  </a:lnTo>
                  <a:lnTo>
                    <a:pt x="1507925" y="216875"/>
                  </a:lnTo>
                  <a:lnTo>
                    <a:pt x="1452417" y="216875"/>
                  </a:lnTo>
                  <a:lnTo>
                    <a:pt x="1397721" y="216875"/>
                  </a:lnTo>
                  <a:lnTo>
                    <a:pt x="1346116" y="216875"/>
                  </a:lnTo>
                  <a:lnTo>
                    <a:pt x="1292765" y="216875"/>
                  </a:lnTo>
                  <a:lnTo>
                    <a:pt x="1237857" y="216875"/>
                  </a:lnTo>
                  <a:lnTo>
                    <a:pt x="1182258" y="216875"/>
                  </a:lnTo>
                  <a:lnTo>
                    <a:pt x="1126352" y="216875"/>
                  </a:lnTo>
                  <a:lnTo>
                    <a:pt x="1071480" y="216875"/>
                  </a:lnTo>
                  <a:lnTo>
                    <a:pt x="1019796" y="216875"/>
                  </a:lnTo>
                  <a:lnTo>
                    <a:pt x="966409" y="216875"/>
                  </a:lnTo>
                  <a:lnTo>
                    <a:pt x="911486" y="216875"/>
                  </a:lnTo>
                  <a:lnTo>
                    <a:pt x="855881" y="216875"/>
                  </a:lnTo>
                  <a:lnTo>
                    <a:pt x="799971" y="219994"/>
                  </a:lnTo>
                  <a:lnTo>
                    <a:pt x="743927" y="224110"/>
                  </a:lnTo>
                  <a:lnTo>
                    <a:pt x="687823" y="225940"/>
                  </a:lnTo>
                  <a:lnTo>
                    <a:pt x="634812" y="226753"/>
                  </a:lnTo>
                  <a:lnTo>
                    <a:pt x="583956" y="227114"/>
                  </a:lnTo>
                  <a:lnTo>
                    <a:pt x="534057" y="227275"/>
                  </a:lnTo>
                  <a:lnTo>
                    <a:pt x="484583" y="227346"/>
                  </a:lnTo>
                  <a:lnTo>
                    <a:pt x="434129" y="228548"/>
                  </a:lnTo>
                  <a:lnTo>
                    <a:pt x="380509" y="232981"/>
                  </a:lnTo>
                  <a:lnTo>
                    <a:pt x="328602" y="235732"/>
                  </a:lnTo>
                  <a:lnTo>
                    <a:pt x="278237" y="238124"/>
                  </a:lnTo>
                  <a:lnTo>
                    <a:pt x="228556" y="243086"/>
                  </a:lnTo>
                  <a:lnTo>
                    <a:pt x="176059" y="249191"/>
                  </a:lnTo>
                  <a:lnTo>
                    <a:pt x="120363" y="254634"/>
                  </a:lnTo>
                  <a:lnTo>
                    <a:pt x="60513" y="257054"/>
                  </a:lnTo>
                  <a:lnTo>
                    <a:pt x="0" y="2589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8412269" y="168455"/>
            <a:ext cx="926509" cy="484312"/>
            <a:chOff x="8412269" y="168455"/>
            <a:chExt cx="926509" cy="484312"/>
          </a:xfrm>
        </p:grpSpPr>
        <p:sp>
          <p:nvSpPr>
            <p:cNvPr id="46" name="Freeform 45"/>
            <p:cNvSpPr/>
            <p:nvPr/>
          </p:nvSpPr>
          <p:spPr>
            <a:xfrm>
              <a:off x="8467107" y="168455"/>
              <a:ext cx="224979" cy="462395"/>
            </a:xfrm>
            <a:custGeom>
              <a:avLst/>
              <a:gdLst/>
              <a:ahLst/>
              <a:cxnLst/>
              <a:rect l="0" t="0" r="0" b="0"/>
              <a:pathLst>
                <a:path w="224979" h="462395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9783" y="135737"/>
                  </a:lnTo>
                  <a:lnTo>
                    <a:pt x="22541" y="184238"/>
                  </a:lnTo>
                  <a:lnTo>
                    <a:pt x="27361" y="235654"/>
                  </a:lnTo>
                  <a:lnTo>
                    <a:pt x="29958" y="287932"/>
                  </a:lnTo>
                  <a:lnTo>
                    <a:pt x="36448" y="339297"/>
                  </a:lnTo>
                  <a:lnTo>
                    <a:pt x="42353" y="399168"/>
                  </a:lnTo>
                  <a:lnTo>
                    <a:pt x="45680" y="427753"/>
                  </a:lnTo>
                  <a:lnTo>
                    <a:pt x="43316" y="461964"/>
                  </a:lnTo>
                  <a:lnTo>
                    <a:pt x="44523" y="462394"/>
                  </a:lnTo>
                  <a:lnTo>
                    <a:pt x="46498" y="459171"/>
                  </a:lnTo>
                  <a:lnTo>
                    <a:pt x="45573" y="446232"/>
                  </a:lnTo>
                  <a:lnTo>
                    <a:pt x="41036" y="403740"/>
                  </a:lnTo>
                  <a:lnTo>
                    <a:pt x="45840" y="369581"/>
                  </a:lnTo>
                  <a:lnTo>
                    <a:pt x="60260" y="337233"/>
                  </a:lnTo>
                  <a:lnTo>
                    <a:pt x="79351" y="311011"/>
                  </a:lnTo>
                  <a:lnTo>
                    <a:pt x="99169" y="302004"/>
                  </a:lnTo>
                  <a:lnTo>
                    <a:pt x="123574" y="299171"/>
                  </a:lnTo>
                  <a:lnTo>
                    <a:pt x="185625" y="309874"/>
                  </a:lnTo>
                  <a:lnTo>
                    <a:pt x="204503" y="322556"/>
                  </a:lnTo>
                  <a:lnTo>
                    <a:pt x="212812" y="330851"/>
                  </a:lnTo>
                  <a:lnTo>
                    <a:pt x="222045" y="352546"/>
                  </a:lnTo>
                  <a:lnTo>
                    <a:pt x="224978" y="377786"/>
                  </a:lnTo>
                  <a:lnTo>
                    <a:pt x="222384" y="404601"/>
                  </a:lnTo>
                  <a:lnTo>
                    <a:pt x="216544" y="415963"/>
                  </a:lnTo>
                  <a:lnTo>
                    <a:pt x="197578" y="434827"/>
                  </a:lnTo>
                  <a:lnTo>
                    <a:pt x="170430" y="444771"/>
                  </a:lnTo>
                  <a:lnTo>
                    <a:pt x="141207" y="448021"/>
                  </a:lnTo>
                  <a:lnTo>
                    <a:pt x="90732" y="443694"/>
                  </a:lnTo>
                  <a:lnTo>
                    <a:pt x="50447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713865" y="441776"/>
              <a:ext cx="151180" cy="168877"/>
            </a:xfrm>
            <a:custGeom>
              <a:avLst/>
              <a:gdLst/>
              <a:ahLst/>
              <a:cxnLst/>
              <a:rect l="0" t="0" r="0" b="0"/>
              <a:pathLst>
                <a:path w="151180" h="168877">
                  <a:moveTo>
                    <a:pt x="3731" y="53063"/>
                  </a:moveTo>
                  <a:lnTo>
                    <a:pt x="58776" y="69851"/>
                  </a:lnTo>
                  <a:lnTo>
                    <a:pt x="95559" y="71685"/>
                  </a:lnTo>
                  <a:lnTo>
                    <a:pt x="118243" y="67969"/>
                  </a:lnTo>
                  <a:lnTo>
                    <a:pt x="136903" y="59298"/>
                  </a:lnTo>
                  <a:lnTo>
                    <a:pt x="145155" y="53710"/>
                  </a:lnTo>
                  <a:lnTo>
                    <a:pt x="149487" y="46475"/>
                  </a:lnTo>
                  <a:lnTo>
                    <a:pt x="151179" y="29078"/>
                  </a:lnTo>
                  <a:lnTo>
                    <a:pt x="147653" y="20695"/>
                  </a:lnTo>
                  <a:lnTo>
                    <a:pt x="134377" y="5142"/>
                  </a:lnTo>
                  <a:lnTo>
                    <a:pt x="124753" y="1229"/>
                  </a:lnTo>
                  <a:lnTo>
                    <a:pt x="101582" y="0"/>
                  </a:lnTo>
                  <a:lnTo>
                    <a:pt x="67819" y="5885"/>
                  </a:lnTo>
                  <a:lnTo>
                    <a:pt x="35588" y="20627"/>
                  </a:lnTo>
                  <a:lnTo>
                    <a:pt x="20619" y="36307"/>
                  </a:lnTo>
                  <a:lnTo>
                    <a:pt x="1478" y="74970"/>
                  </a:lnTo>
                  <a:lnTo>
                    <a:pt x="0" y="95554"/>
                  </a:lnTo>
                  <a:lnTo>
                    <a:pt x="4412" y="115232"/>
                  </a:lnTo>
                  <a:lnTo>
                    <a:pt x="14172" y="131776"/>
                  </a:lnTo>
                  <a:lnTo>
                    <a:pt x="29429" y="143809"/>
                  </a:lnTo>
                  <a:lnTo>
                    <a:pt x="67818" y="161065"/>
                  </a:lnTo>
                  <a:lnTo>
                    <a:pt x="130073" y="1688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909274" y="400082"/>
              <a:ext cx="92592" cy="203082"/>
            </a:xfrm>
            <a:custGeom>
              <a:avLst/>
              <a:gdLst/>
              <a:ahLst/>
              <a:cxnLst/>
              <a:rect l="0" t="0" r="0" b="0"/>
              <a:pathLst>
                <a:path w="92592" h="203082">
                  <a:moveTo>
                    <a:pt x="8363" y="73700"/>
                  </a:moveTo>
                  <a:lnTo>
                    <a:pt x="15599" y="101256"/>
                  </a:lnTo>
                  <a:lnTo>
                    <a:pt x="21360" y="154359"/>
                  </a:lnTo>
                  <a:lnTo>
                    <a:pt x="33271" y="188456"/>
                  </a:lnTo>
                  <a:lnTo>
                    <a:pt x="41660" y="203081"/>
                  </a:lnTo>
                  <a:lnTo>
                    <a:pt x="42259" y="202068"/>
                  </a:lnTo>
                  <a:lnTo>
                    <a:pt x="38636" y="190414"/>
                  </a:lnTo>
                  <a:lnTo>
                    <a:pt x="16364" y="137221"/>
                  </a:lnTo>
                  <a:lnTo>
                    <a:pt x="2708" y="86421"/>
                  </a:lnTo>
                  <a:lnTo>
                    <a:pt x="0" y="59076"/>
                  </a:lnTo>
                  <a:lnTo>
                    <a:pt x="5036" y="37565"/>
                  </a:lnTo>
                  <a:lnTo>
                    <a:pt x="9655" y="28553"/>
                  </a:lnTo>
                  <a:lnTo>
                    <a:pt x="24145" y="15420"/>
                  </a:lnTo>
                  <a:lnTo>
                    <a:pt x="43453" y="6854"/>
                  </a:lnTo>
                  <a:lnTo>
                    <a:pt x="9259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085942" y="404473"/>
              <a:ext cx="179688" cy="197697"/>
            </a:xfrm>
            <a:custGeom>
              <a:avLst/>
              <a:gdLst/>
              <a:ahLst/>
              <a:cxnLst/>
              <a:rect l="0" t="0" r="0" b="0"/>
              <a:pathLst>
                <a:path w="179688" h="197697">
                  <a:moveTo>
                    <a:pt x="137022" y="27195"/>
                  </a:moveTo>
                  <a:lnTo>
                    <a:pt x="125843" y="10427"/>
                  </a:lnTo>
                  <a:lnTo>
                    <a:pt x="117871" y="5488"/>
                  </a:lnTo>
                  <a:lnTo>
                    <a:pt x="96535" y="0"/>
                  </a:lnTo>
                  <a:lnTo>
                    <a:pt x="63804" y="2499"/>
                  </a:lnTo>
                  <a:lnTo>
                    <a:pt x="22474" y="14995"/>
                  </a:lnTo>
                  <a:lnTo>
                    <a:pt x="5783" y="26062"/>
                  </a:lnTo>
                  <a:lnTo>
                    <a:pt x="1566" y="33459"/>
                  </a:lnTo>
                  <a:lnTo>
                    <a:pt x="0" y="51036"/>
                  </a:lnTo>
                  <a:lnTo>
                    <a:pt x="3560" y="58297"/>
                  </a:lnTo>
                  <a:lnTo>
                    <a:pt x="16874" y="69484"/>
                  </a:lnTo>
                  <a:lnTo>
                    <a:pt x="49690" y="82359"/>
                  </a:lnTo>
                  <a:lnTo>
                    <a:pt x="101530" y="89954"/>
                  </a:lnTo>
                  <a:lnTo>
                    <a:pt x="134695" y="99473"/>
                  </a:lnTo>
                  <a:lnTo>
                    <a:pt x="174857" y="129707"/>
                  </a:lnTo>
                  <a:lnTo>
                    <a:pt x="178623" y="138820"/>
                  </a:lnTo>
                  <a:lnTo>
                    <a:pt x="179687" y="161424"/>
                  </a:lnTo>
                  <a:lnTo>
                    <a:pt x="175994" y="170493"/>
                  </a:lnTo>
                  <a:lnTo>
                    <a:pt x="162532" y="183690"/>
                  </a:lnTo>
                  <a:lnTo>
                    <a:pt x="135222" y="197696"/>
                  </a:lnTo>
                  <a:lnTo>
                    <a:pt x="76835" y="196729"/>
                  </a:lnTo>
                  <a:lnTo>
                    <a:pt x="63322" y="1956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412269" y="621181"/>
              <a:ext cx="926509" cy="31586"/>
            </a:xfrm>
            <a:custGeom>
              <a:avLst/>
              <a:gdLst/>
              <a:ahLst/>
              <a:cxnLst/>
              <a:rect l="0" t="0" r="0" b="0"/>
              <a:pathLst>
                <a:path w="926509" h="31586">
                  <a:moveTo>
                    <a:pt x="926508" y="31585"/>
                  </a:moveTo>
                  <a:lnTo>
                    <a:pt x="867891" y="22520"/>
                  </a:lnTo>
                  <a:lnTo>
                    <a:pt x="806482" y="21346"/>
                  </a:lnTo>
                  <a:lnTo>
                    <a:pt x="744958" y="21114"/>
                  </a:lnTo>
                  <a:lnTo>
                    <a:pt x="682416" y="21068"/>
                  </a:lnTo>
                  <a:lnTo>
                    <a:pt x="625002" y="21059"/>
                  </a:lnTo>
                  <a:lnTo>
                    <a:pt x="568600" y="21057"/>
                  </a:lnTo>
                  <a:lnTo>
                    <a:pt x="512400" y="21057"/>
                  </a:lnTo>
                  <a:lnTo>
                    <a:pt x="456238" y="19887"/>
                  </a:lnTo>
                  <a:lnTo>
                    <a:pt x="400083" y="12724"/>
                  </a:lnTo>
                  <a:lnTo>
                    <a:pt x="343931" y="16551"/>
                  </a:lnTo>
                  <a:lnTo>
                    <a:pt x="287779" y="20167"/>
                  </a:lnTo>
                  <a:lnTo>
                    <a:pt x="228508" y="17761"/>
                  </a:lnTo>
                  <a:lnTo>
                    <a:pt x="166410" y="11957"/>
                  </a:lnTo>
                  <a:lnTo>
                    <a:pt x="112088" y="10952"/>
                  </a:lnTo>
                  <a:lnTo>
                    <a:pt x="54897" y="33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509830" y="1221305"/>
            <a:ext cx="142937" cy="347442"/>
            <a:chOff x="509830" y="1221305"/>
            <a:chExt cx="142937" cy="347442"/>
          </a:xfrm>
        </p:grpSpPr>
        <p:sp>
          <p:nvSpPr>
            <p:cNvPr id="52" name="Freeform 51"/>
            <p:cNvSpPr/>
            <p:nvPr/>
          </p:nvSpPr>
          <p:spPr>
            <a:xfrm>
              <a:off x="509830" y="1221305"/>
              <a:ext cx="37652" cy="347442"/>
            </a:xfrm>
            <a:custGeom>
              <a:avLst/>
              <a:gdLst/>
              <a:ahLst/>
              <a:cxnLst/>
              <a:rect l="0" t="0" r="0" b="0"/>
              <a:pathLst>
                <a:path w="37652" h="347442">
                  <a:moveTo>
                    <a:pt x="6066" y="0"/>
                  </a:moveTo>
                  <a:lnTo>
                    <a:pt x="2946" y="54145"/>
                  </a:lnTo>
                  <a:lnTo>
                    <a:pt x="0" y="81386"/>
                  </a:lnTo>
                  <a:lnTo>
                    <a:pt x="4521" y="137003"/>
                  </a:lnTo>
                  <a:lnTo>
                    <a:pt x="11350" y="193049"/>
                  </a:lnTo>
                  <a:lnTo>
                    <a:pt x="22794" y="249180"/>
                  </a:lnTo>
                  <a:lnTo>
                    <a:pt x="29387" y="302208"/>
                  </a:lnTo>
                  <a:lnTo>
                    <a:pt x="37651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52766" y="154768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1066497" y="1137077"/>
            <a:ext cx="3439700" cy="457240"/>
            <a:chOff x="1066497" y="1137077"/>
            <a:chExt cx="3439700" cy="457240"/>
          </a:xfrm>
        </p:grpSpPr>
        <p:sp>
          <p:nvSpPr>
            <p:cNvPr id="55" name="Freeform 54"/>
            <p:cNvSpPr/>
            <p:nvPr/>
          </p:nvSpPr>
          <p:spPr>
            <a:xfrm>
              <a:off x="1066497" y="1173506"/>
              <a:ext cx="341615" cy="416298"/>
            </a:xfrm>
            <a:custGeom>
              <a:avLst/>
              <a:gdLst/>
              <a:ahLst/>
              <a:cxnLst/>
              <a:rect l="0" t="0" r="0" b="0"/>
              <a:pathLst>
                <a:path w="341615" h="416298">
                  <a:moveTo>
                    <a:pt x="81109" y="416297"/>
                  </a:moveTo>
                  <a:lnTo>
                    <a:pt x="72775" y="378819"/>
                  </a:lnTo>
                  <a:lnTo>
                    <a:pt x="62464" y="320981"/>
                  </a:lnTo>
                  <a:lnTo>
                    <a:pt x="49306" y="268094"/>
                  </a:lnTo>
                  <a:lnTo>
                    <a:pt x="31947" y="205838"/>
                  </a:lnTo>
                  <a:lnTo>
                    <a:pt x="14425" y="144188"/>
                  </a:lnTo>
                  <a:lnTo>
                    <a:pt x="0" y="87009"/>
                  </a:lnTo>
                  <a:lnTo>
                    <a:pt x="925" y="46939"/>
                  </a:lnTo>
                  <a:lnTo>
                    <a:pt x="3086" y="33187"/>
                  </a:lnTo>
                  <a:lnTo>
                    <a:pt x="8037" y="22850"/>
                  </a:lnTo>
                  <a:lnTo>
                    <a:pt x="22896" y="8245"/>
                  </a:lnTo>
                  <a:lnTo>
                    <a:pt x="47438" y="974"/>
                  </a:lnTo>
                  <a:lnTo>
                    <a:pt x="91019" y="0"/>
                  </a:lnTo>
                  <a:lnTo>
                    <a:pt x="153340" y="13342"/>
                  </a:lnTo>
                  <a:lnTo>
                    <a:pt x="184789" y="24592"/>
                  </a:lnTo>
                  <a:lnTo>
                    <a:pt x="209445" y="43393"/>
                  </a:lnTo>
                  <a:lnTo>
                    <a:pt x="260177" y="100979"/>
                  </a:lnTo>
                  <a:lnTo>
                    <a:pt x="305416" y="163660"/>
                  </a:lnTo>
                  <a:lnTo>
                    <a:pt x="335183" y="216261"/>
                  </a:lnTo>
                  <a:lnTo>
                    <a:pt x="341614" y="253432"/>
                  </a:lnTo>
                  <a:lnTo>
                    <a:pt x="335381" y="299508"/>
                  </a:lnTo>
                  <a:lnTo>
                    <a:pt x="325035" y="330610"/>
                  </a:lnTo>
                  <a:lnTo>
                    <a:pt x="306501" y="355163"/>
                  </a:lnTo>
                  <a:lnTo>
                    <a:pt x="279303" y="376086"/>
                  </a:lnTo>
                  <a:lnTo>
                    <a:pt x="247848" y="389045"/>
                  </a:lnTo>
                  <a:lnTo>
                    <a:pt x="187785" y="400013"/>
                  </a:lnTo>
                  <a:lnTo>
                    <a:pt x="133751" y="3952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495046" y="1431875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484518" y="131606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558217" y="1410818"/>
              <a:ext cx="157929" cy="183499"/>
            </a:xfrm>
            <a:custGeom>
              <a:avLst/>
              <a:gdLst/>
              <a:ahLst/>
              <a:cxnLst/>
              <a:rect l="0" t="0" r="0" b="0"/>
              <a:pathLst>
                <a:path w="157929" h="183499">
                  <a:moveTo>
                    <a:pt x="0" y="0"/>
                  </a:moveTo>
                  <a:lnTo>
                    <a:pt x="19128" y="52705"/>
                  </a:lnTo>
                  <a:lnTo>
                    <a:pt x="55429" y="106369"/>
                  </a:lnTo>
                  <a:lnTo>
                    <a:pt x="88753" y="161316"/>
                  </a:lnTo>
                  <a:lnTo>
                    <a:pt x="102227" y="180490"/>
                  </a:lnTo>
                  <a:lnTo>
                    <a:pt x="107926" y="183498"/>
                  </a:lnTo>
                  <a:lnTo>
                    <a:pt x="112894" y="181994"/>
                  </a:lnTo>
                  <a:lnTo>
                    <a:pt x="121535" y="170963"/>
                  </a:lnTo>
                  <a:lnTo>
                    <a:pt x="129275" y="154363"/>
                  </a:lnTo>
                  <a:lnTo>
                    <a:pt x="135871" y="93363"/>
                  </a:lnTo>
                  <a:lnTo>
                    <a:pt x="142262" y="38329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789844" y="1400290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5589" y="58616"/>
                  </a:lnTo>
                  <a:lnTo>
                    <a:pt x="9553" y="112791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800373" y="12950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906926" y="1189196"/>
              <a:ext cx="346779" cy="400608"/>
            </a:xfrm>
            <a:custGeom>
              <a:avLst/>
              <a:gdLst/>
              <a:ahLst/>
              <a:cxnLst/>
              <a:rect l="0" t="0" r="0" b="0"/>
              <a:pathLst>
                <a:path w="346779" h="400608">
                  <a:moveTo>
                    <a:pt x="114545" y="242679"/>
                  </a:moveTo>
                  <a:lnTo>
                    <a:pt x="96564" y="227038"/>
                  </a:lnTo>
                  <a:lnTo>
                    <a:pt x="79647" y="218960"/>
                  </a:lnTo>
                  <a:lnTo>
                    <a:pt x="70223" y="218678"/>
                  </a:lnTo>
                  <a:lnTo>
                    <a:pt x="50393" y="224603"/>
                  </a:lnTo>
                  <a:lnTo>
                    <a:pt x="25087" y="241093"/>
                  </a:lnTo>
                  <a:lnTo>
                    <a:pt x="13175" y="257182"/>
                  </a:lnTo>
                  <a:lnTo>
                    <a:pt x="5151" y="277201"/>
                  </a:lnTo>
                  <a:lnTo>
                    <a:pt x="0" y="328180"/>
                  </a:lnTo>
                  <a:lnTo>
                    <a:pt x="1635" y="353209"/>
                  </a:lnTo>
                  <a:lnTo>
                    <a:pt x="10160" y="372132"/>
                  </a:lnTo>
                  <a:lnTo>
                    <a:pt x="24868" y="385222"/>
                  </a:lnTo>
                  <a:lnTo>
                    <a:pt x="33703" y="390350"/>
                  </a:lnTo>
                  <a:lnTo>
                    <a:pt x="41933" y="391429"/>
                  </a:lnTo>
                  <a:lnTo>
                    <a:pt x="57317" y="386389"/>
                  </a:lnTo>
                  <a:lnTo>
                    <a:pt x="79131" y="364809"/>
                  </a:lnTo>
                  <a:lnTo>
                    <a:pt x="106293" y="324905"/>
                  </a:lnTo>
                  <a:lnTo>
                    <a:pt x="124137" y="270057"/>
                  </a:lnTo>
                  <a:lnTo>
                    <a:pt x="135325" y="220375"/>
                  </a:lnTo>
                  <a:lnTo>
                    <a:pt x="142929" y="168610"/>
                  </a:lnTo>
                  <a:lnTo>
                    <a:pt x="145182" y="116228"/>
                  </a:lnTo>
                  <a:lnTo>
                    <a:pt x="140354" y="57304"/>
                  </a:lnTo>
                  <a:lnTo>
                    <a:pt x="141437" y="3247"/>
                  </a:lnTo>
                  <a:lnTo>
                    <a:pt x="138322" y="0"/>
                  </a:lnTo>
                  <a:lnTo>
                    <a:pt x="133906" y="175"/>
                  </a:lnTo>
                  <a:lnTo>
                    <a:pt x="132132" y="4970"/>
                  </a:lnTo>
                  <a:lnTo>
                    <a:pt x="134914" y="64699"/>
                  </a:lnTo>
                  <a:lnTo>
                    <a:pt x="140987" y="114165"/>
                  </a:lnTo>
                  <a:lnTo>
                    <a:pt x="150196" y="165866"/>
                  </a:lnTo>
                  <a:lnTo>
                    <a:pt x="154744" y="218230"/>
                  </a:lnTo>
                  <a:lnTo>
                    <a:pt x="161681" y="270790"/>
                  </a:lnTo>
                  <a:lnTo>
                    <a:pt x="174505" y="324141"/>
                  </a:lnTo>
                  <a:lnTo>
                    <a:pt x="181358" y="346735"/>
                  </a:lnTo>
                  <a:lnTo>
                    <a:pt x="185993" y="351824"/>
                  </a:lnTo>
                  <a:lnTo>
                    <a:pt x="191423" y="352877"/>
                  </a:lnTo>
                  <a:lnTo>
                    <a:pt x="197382" y="351240"/>
                  </a:lnTo>
                  <a:lnTo>
                    <a:pt x="202525" y="346638"/>
                  </a:lnTo>
                  <a:lnTo>
                    <a:pt x="217692" y="325734"/>
                  </a:lnTo>
                  <a:lnTo>
                    <a:pt x="273209" y="290939"/>
                  </a:lnTo>
                  <a:lnTo>
                    <a:pt x="334762" y="242628"/>
                  </a:lnTo>
                  <a:lnTo>
                    <a:pt x="342075" y="235626"/>
                  </a:lnTo>
                  <a:lnTo>
                    <a:pt x="345780" y="226279"/>
                  </a:lnTo>
                  <a:lnTo>
                    <a:pt x="346778" y="203415"/>
                  </a:lnTo>
                  <a:lnTo>
                    <a:pt x="340202" y="183894"/>
                  </a:lnTo>
                  <a:lnTo>
                    <a:pt x="335173" y="175413"/>
                  </a:lnTo>
                  <a:lnTo>
                    <a:pt x="328311" y="170929"/>
                  </a:lnTo>
                  <a:lnTo>
                    <a:pt x="311328" y="169066"/>
                  </a:lnTo>
                  <a:lnTo>
                    <a:pt x="295201" y="175257"/>
                  </a:lnTo>
                  <a:lnTo>
                    <a:pt x="265784" y="198296"/>
                  </a:lnTo>
                  <a:lnTo>
                    <a:pt x="244495" y="224069"/>
                  </a:lnTo>
                  <a:lnTo>
                    <a:pt x="228958" y="259522"/>
                  </a:lnTo>
                  <a:lnTo>
                    <a:pt x="222535" y="299662"/>
                  </a:lnTo>
                  <a:lnTo>
                    <a:pt x="226221" y="341191"/>
                  </a:lnTo>
                  <a:lnTo>
                    <a:pt x="237878" y="362892"/>
                  </a:lnTo>
                  <a:lnTo>
                    <a:pt x="255928" y="379165"/>
                  </a:lnTo>
                  <a:lnTo>
                    <a:pt x="292397" y="393734"/>
                  </a:lnTo>
                  <a:lnTo>
                    <a:pt x="346172" y="4006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615550" y="1309294"/>
              <a:ext cx="185031" cy="270806"/>
            </a:xfrm>
            <a:custGeom>
              <a:avLst/>
              <a:gdLst/>
              <a:ahLst/>
              <a:cxnLst/>
              <a:rect l="0" t="0" r="0" b="0"/>
              <a:pathLst>
                <a:path w="185031" h="270806">
                  <a:moveTo>
                    <a:pt x="6045" y="48882"/>
                  </a:moveTo>
                  <a:lnTo>
                    <a:pt x="6045" y="106146"/>
                  </a:lnTo>
                  <a:lnTo>
                    <a:pt x="11635" y="161449"/>
                  </a:lnTo>
                  <a:lnTo>
                    <a:pt x="14429" y="213404"/>
                  </a:lnTo>
                  <a:lnTo>
                    <a:pt x="11167" y="258675"/>
                  </a:lnTo>
                  <a:lnTo>
                    <a:pt x="13001" y="270805"/>
                  </a:lnTo>
                  <a:lnTo>
                    <a:pt x="6810" y="208388"/>
                  </a:lnTo>
                  <a:lnTo>
                    <a:pt x="6197" y="153785"/>
                  </a:lnTo>
                  <a:lnTo>
                    <a:pt x="0" y="92332"/>
                  </a:lnTo>
                  <a:lnTo>
                    <a:pt x="10607" y="32940"/>
                  </a:lnTo>
                  <a:lnTo>
                    <a:pt x="16106" y="23046"/>
                  </a:lnTo>
                  <a:lnTo>
                    <a:pt x="31574" y="8933"/>
                  </a:lnTo>
                  <a:lnTo>
                    <a:pt x="53266" y="1881"/>
                  </a:lnTo>
                  <a:lnTo>
                    <a:pt x="65602" y="0"/>
                  </a:lnTo>
                  <a:lnTo>
                    <a:pt x="88667" y="4150"/>
                  </a:lnTo>
                  <a:lnTo>
                    <a:pt x="109447" y="14963"/>
                  </a:lnTo>
                  <a:lnTo>
                    <a:pt x="149225" y="60489"/>
                  </a:lnTo>
                  <a:lnTo>
                    <a:pt x="177332" y="122676"/>
                  </a:lnTo>
                  <a:lnTo>
                    <a:pt x="182749" y="159784"/>
                  </a:lnTo>
                  <a:lnTo>
                    <a:pt x="179516" y="210452"/>
                  </a:lnTo>
                  <a:lnTo>
                    <a:pt x="185030" y="2278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842694" y="1347647"/>
              <a:ext cx="147400" cy="210253"/>
            </a:xfrm>
            <a:custGeom>
              <a:avLst/>
              <a:gdLst/>
              <a:ahLst/>
              <a:cxnLst/>
              <a:rect l="0" t="0" r="0" b="0"/>
              <a:pathLst>
                <a:path w="147400" h="210253">
                  <a:moveTo>
                    <a:pt x="0" y="0"/>
                  </a:moveTo>
                  <a:lnTo>
                    <a:pt x="9065" y="58617"/>
                  </a:lnTo>
                  <a:lnTo>
                    <a:pt x="11409" y="111621"/>
                  </a:lnTo>
                  <a:lnTo>
                    <a:pt x="25145" y="173493"/>
                  </a:lnTo>
                  <a:lnTo>
                    <a:pt x="40855" y="203354"/>
                  </a:lnTo>
                  <a:lnTo>
                    <a:pt x="48294" y="208099"/>
                  </a:lnTo>
                  <a:lnTo>
                    <a:pt x="65918" y="210252"/>
                  </a:lnTo>
                  <a:lnTo>
                    <a:pt x="82329" y="204190"/>
                  </a:lnTo>
                  <a:lnTo>
                    <a:pt x="97422" y="192527"/>
                  </a:lnTo>
                  <a:lnTo>
                    <a:pt x="117903" y="166229"/>
                  </a:lnTo>
                  <a:lnTo>
                    <a:pt x="139731" y="109931"/>
                  </a:lnTo>
                  <a:lnTo>
                    <a:pt x="145885" y="51957"/>
                  </a:lnTo>
                  <a:lnTo>
                    <a:pt x="147399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047675" y="1352438"/>
              <a:ext cx="439279" cy="195252"/>
            </a:xfrm>
            <a:custGeom>
              <a:avLst/>
              <a:gdLst/>
              <a:ahLst/>
              <a:cxnLst/>
              <a:rect l="0" t="0" r="0" b="0"/>
              <a:pathLst>
                <a:path w="439279" h="195252">
                  <a:moveTo>
                    <a:pt x="5589" y="58380"/>
                  </a:moveTo>
                  <a:lnTo>
                    <a:pt x="0" y="75148"/>
                  </a:lnTo>
                  <a:lnTo>
                    <a:pt x="4441" y="127896"/>
                  </a:lnTo>
                  <a:lnTo>
                    <a:pt x="16584" y="181470"/>
                  </a:lnTo>
                  <a:lnTo>
                    <a:pt x="19938" y="193082"/>
                  </a:lnTo>
                  <a:lnTo>
                    <a:pt x="22174" y="194975"/>
                  </a:lnTo>
                  <a:lnTo>
                    <a:pt x="24658" y="181480"/>
                  </a:lnTo>
                  <a:lnTo>
                    <a:pt x="29504" y="120200"/>
                  </a:lnTo>
                  <a:lnTo>
                    <a:pt x="35659" y="65132"/>
                  </a:lnTo>
                  <a:lnTo>
                    <a:pt x="42740" y="43444"/>
                  </a:lnTo>
                  <a:lnTo>
                    <a:pt x="47904" y="34385"/>
                  </a:lnTo>
                  <a:lnTo>
                    <a:pt x="54856" y="29515"/>
                  </a:lnTo>
                  <a:lnTo>
                    <a:pt x="63000" y="27438"/>
                  </a:lnTo>
                  <a:lnTo>
                    <a:pt x="71939" y="27224"/>
                  </a:lnTo>
                  <a:lnTo>
                    <a:pt x="80238" y="31760"/>
                  </a:lnTo>
                  <a:lnTo>
                    <a:pt x="124687" y="90248"/>
                  </a:lnTo>
                  <a:lnTo>
                    <a:pt x="138850" y="111148"/>
                  </a:lnTo>
                  <a:lnTo>
                    <a:pt x="144732" y="114616"/>
                  </a:lnTo>
                  <a:lnTo>
                    <a:pt x="149824" y="113418"/>
                  </a:lnTo>
                  <a:lnTo>
                    <a:pt x="154388" y="109110"/>
                  </a:lnTo>
                  <a:lnTo>
                    <a:pt x="173767" y="67270"/>
                  </a:lnTo>
                  <a:lnTo>
                    <a:pt x="177369" y="57288"/>
                  </a:lnTo>
                  <a:lnTo>
                    <a:pt x="190730" y="43077"/>
                  </a:lnTo>
                  <a:lnTo>
                    <a:pt x="199206" y="37650"/>
                  </a:lnTo>
                  <a:lnTo>
                    <a:pt x="208367" y="36371"/>
                  </a:lnTo>
                  <a:lnTo>
                    <a:pt x="227904" y="41189"/>
                  </a:lnTo>
                  <a:lnTo>
                    <a:pt x="242046" y="54249"/>
                  </a:lnTo>
                  <a:lnTo>
                    <a:pt x="276634" y="111584"/>
                  </a:lnTo>
                  <a:lnTo>
                    <a:pt x="292835" y="153248"/>
                  </a:lnTo>
                  <a:lnTo>
                    <a:pt x="297692" y="157890"/>
                  </a:lnTo>
                  <a:lnTo>
                    <a:pt x="303270" y="158645"/>
                  </a:lnTo>
                  <a:lnTo>
                    <a:pt x="309328" y="156809"/>
                  </a:lnTo>
                  <a:lnTo>
                    <a:pt x="314536" y="152075"/>
                  </a:lnTo>
                  <a:lnTo>
                    <a:pt x="329796" y="130985"/>
                  </a:lnTo>
                  <a:lnTo>
                    <a:pt x="392513" y="89388"/>
                  </a:lnTo>
                  <a:lnTo>
                    <a:pt x="428722" y="53625"/>
                  </a:lnTo>
                  <a:lnTo>
                    <a:pt x="438533" y="35210"/>
                  </a:lnTo>
                  <a:lnTo>
                    <a:pt x="439278" y="25386"/>
                  </a:lnTo>
                  <a:lnTo>
                    <a:pt x="433866" y="5112"/>
                  </a:lnTo>
                  <a:lnTo>
                    <a:pt x="427977" y="641"/>
                  </a:lnTo>
                  <a:lnTo>
                    <a:pt x="420542" y="0"/>
                  </a:lnTo>
                  <a:lnTo>
                    <a:pt x="404092" y="5527"/>
                  </a:lnTo>
                  <a:lnTo>
                    <a:pt x="381677" y="22963"/>
                  </a:lnTo>
                  <a:lnTo>
                    <a:pt x="361387" y="49836"/>
                  </a:lnTo>
                  <a:lnTo>
                    <a:pt x="348617" y="81195"/>
                  </a:lnTo>
                  <a:lnTo>
                    <a:pt x="345483" y="118432"/>
                  </a:lnTo>
                  <a:lnTo>
                    <a:pt x="348895" y="141222"/>
                  </a:lnTo>
                  <a:lnTo>
                    <a:pt x="357431" y="159930"/>
                  </a:lnTo>
                  <a:lnTo>
                    <a:pt x="362983" y="168194"/>
                  </a:lnTo>
                  <a:lnTo>
                    <a:pt x="378510" y="180496"/>
                  </a:lnTo>
                  <a:lnTo>
                    <a:pt x="395939" y="188693"/>
                  </a:lnTo>
                  <a:lnTo>
                    <a:pt x="426729" y="1952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579689" y="1347647"/>
              <a:ext cx="115814" cy="190707"/>
            </a:xfrm>
            <a:custGeom>
              <a:avLst/>
              <a:gdLst/>
              <a:ahLst/>
              <a:cxnLst/>
              <a:rect l="0" t="0" r="0" b="0"/>
              <a:pathLst>
                <a:path w="115814" h="190707">
                  <a:moveTo>
                    <a:pt x="0" y="73700"/>
                  </a:moveTo>
                  <a:lnTo>
                    <a:pt x="3119" y="116391"/>
                  </a:lnTo>
                  <a:lnTo>
                    <a:pt x="21331" y="179036"/>
                  </a:lnTo>
                  <a:lnTo>
                    <a:pt x="24749" y="189547"/>
                  </a:lnTo>
                  <a:lnTo>
                    <a:pt x="27028" y="190706"/>
                  </a:lnTo>
                  <a:lnTo>
                    <a:pt x="29560" y="176395"/>
                  </a:lnTo>
                  <a:lnTo>
                    <a:pt x="24446" y="156777"/>
                  </a:lnTo>
                  <a:lnTo>
                    <a:pt x="7688" y="109997"/>
                  </a:lnTo>
                  <a:lnTo>
                    <a:pt x="6537" y="86322"/>
                  </a:lnTo>
                  <a:lnTo>
                    <a:pt x="15329" y="42528"/>
                  </a:lnTo>
                  <a:lnTo>
                    <a:pt x="27870" y="24361"/>
                  </a:lnTo>
                  <a:lnTo>
                    <a:pt x="36127" y="16240"/>
                  </a:lnTo>
                  <a:lnTo>
                    <a:pt x="60900" y="7218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740401" y="1376262"/>
              <a:ext cx="176201" cy="171428"/>
            </a:xfrm>
            <a:custGeom>
              <a:avLst/>
              <a:gdLst/>
              <a:ahLst/>
              <a:cxnLst/>
              <a:rect l="0" t="0" r="0" b="0"/>
              <a:pathLst>
                <a:path w="176201" h="171428">
                  <a:moveTo>
                    <a:pt x="102500" y="97727"/>
                  </a:moveTo>
                  <a:lnTo>
                    <a:pt x="108090" y="80960"/>
                  </a:lnTo>
                  <a:lnTo>
                    <a:pt x="105976" y="48175"/>
                  </a:lnTo>
                  <a:lnTo>
                    <a:pt x="97806" y="28521"/>
                  </a:lnTo>
                  <a:lnTo>
                    <a:pt x="92352" y="20004"/>
                  </a:lnTo>
                  <a:lnTo>
                    <a:pt x="76933" y="7422"/>
                  </a:lnTo>
                  <a:lnTo>
                    <a:pt x="67908" y="2428"/>
                  </a:lnTo>
                  <a:lnTo>
                    <a:pt x="48521" y="0"/>
                  </a:lnTo>
                  <a:lnTo>
                    <a:pt x="38438" y="990"/>
                  </a:lnTo>
                  <a:lnTo>
                    <a:pt x="30547" y="6330"/>
                  </a:lnTo>
                  <a:lnTo>
                    <a:pt x="18658" y="24741"/>
                  </a:lnTo>
                  <a:lnTo>
                    <a:pt x="2664" y="67452"/>
                  </a:lnTo>
                  <a:lnTo>
                    <a:pt x="0" y="105005"/>
                  </a:lnTo>
                  <a:lnTo>
                    <a:pt x="3522" y="127868"/>
                  </a:lnTo>
                  <a:lnTo>
                    <a:pt x="12106" y="146608"/>
                  </a:lnTo>
                  <a:lnTo>
                    <a:pt x="17671" y="154881"/>
                  </a:lnTo>
                  <a:lnTo>
                    <a:pt x="24890" y="159226"/>
                  </a:lnTo>
                  <a:lnTo>
                    <a:pt x="42271" y="160935"/>
                  </a:lnTo>
                  <a:lnTo>
                    <a:pt x="58574" y="154675"/>
                  </a:lnTo>
                  <a:lnTo>
                    <a:pt x="66197" y="149731"/>
                  </a:lnTo>
                  <a:lnTo>
                    <a:pt x="77786" y="134878"/>
                  </a:lnTo>
                  <a:lnTo>
                    <a:pt x="102179" y="76235"/>
                  </a:lnTo>
                  <a:lnTo>
                    <a:pt x="105796" y="65851"/>
                  </a:lnTo>
                  <a:lnTo>
                    <a:pt x="108207" y="63608"/>
                  </a:lnTo>
                  <a:lnTo>
                    <a:pt x="109814" y="66793"/>
                  </a:lnTo>
                  <a:lnTo>
                    <a:pt x="117983" y="99936"/>
                  </a:lnTo>
                  <a:lnTo>
                    <a:pt x="133084" y="124378"/>
                  </a:lnTo>
                  <a:lnTo>
                    <a:pt x="176200" y="1714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021886" y="1137077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0" y="158334"/>
                  </a:lnTo>
                  <a:lnTo>
                    <a:pt x="5589" y="217019"/>
                  </a:lnTo>
                  <a:lnTo>
                    <a:pt x="9553" y="278048"/>
                  </a:lnTo>
                  <a:lnTo>
                    <a:pt x="10336" y="336376"/>
                  </a:lnTo>
                  <a:lnTo>
                    <a:pt x="10528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948186" y="1326590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63834" y="0"/>
                  </a:lnTo>
                  <a:lnTo>
                    <a:pt x="108531" y="5589"/>
                  </a:lnTo>
                  <a:lnTo>
                    <a:pt x="46831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187235" y="1368704"/>
              <a:ext cx="131870" cy="147156"/>
            </a:xfrm>
            <a:custGeom>
              <a:avLst/>
              <a:gdLst/>
              <a:ahLst/>
              <a:cxnLst/>
              <a:rect l="0" t="0" r="0" b="0"/>
              <a:pathLst>
                <a:path w="131870" h="147156">
                  <a:moveTo>
                    <a:pt x="97863" y="10529"/>
                  </a:moveTo>
                  <a:lnTo>
                    <a:pt x="75506" y="10529"/>
                  </a:lnTo>
                  <a:lnTo>
                    <a:pt x="44836" y="21707"/>
                  </a:lnTo>
                  <a:lnTo>
                    <a:pt x="19110" y="45426"/>
                  </a:lnTo>
                  <a:lnTo>
                    <a:pt x="2259" y="74681"/>
                  </a:lnTo>
                  <a:lnTo>
                    <a:pt x="0" y="98312"/>
                  </a:lnTo>
                  <a:lnTo>
                    <a:pt x="4066" y="122073"/>
                  </a:lnTo>
                  <a:lnTo>
                    <a:pt x="13671" y="140433"/>
                  </a:lnTo>
                  <a:lnTo>
                    <a:pt x="21848" y="145094"/>
                  </a:lnTo>
                  <a:lnTo>
                    <a:pt x="43412" y="147155"/>
                  </a:lnTo>
                  <a:lnTo>
                    <a:pt x="76270" y="141738"/>
                  </a:lnTo>
                  <a:lnTo>
                    <a:pt x="108233" y="121545"/>
                  </a:lnTo>
                  <a:lnTo>
                    <a:pt x="123139" y="103153"/>
                  </a:lnTo>
                  <a:lnTo>
                    <a:pt x="128752" y="93335"/>
                  </a:lnTo>
                  <a:lnTo>
                    <a:pt x="131869" y="69948"/>
                  </a:lnTo>
                  <a:lnTo>
                    <a:pt x="128184" y="46296"/>
                  </a:lnTo>
                  <a:lnTo>
                    <a:pt x="118748" y="27985"/>
                  </a:lnTo>
                  <a:lnTo>
                    <a:pt x="8733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393676" y="1316062"/>
              <a:ext cx="112521" cy="197780"/>
            </a:xfrm>
            <a:custGeom>
              <a:avLst/>
              <a:gdLst/>
              <a:ahLst/>
              <a:cxnLst/>
              <a:rect l="0" t="0" r="0" b="0"/>
              <a:pathLst>
                <a:path w="112521" h="197780">
                  <a:moveTo>
                    <a:pt x="7235" y="31585"/>
                  </a:moveTo>
                  <a:lnTo>
                    <a:pt x="0" y="59141"/>
                  </a:lnTo>
                  <a:lnTo>
                    <a:pt x="477" y="112244"/>
                  </a:lnTo>
                  <a:lnTo>
                    <a:pt x="14751" y="169156"/>
                  </a:lnTo>
                  <a:lnTo>
                    <a:pt x="22590" y="197779"/>
                  </a:lnTo>
                  <a:lnTo>
                    <a:pt x="17171" y="138178"/>
                  </a:lnTo>
                  <a:lnTo>
                    <a:pt x="3185" y="75489"/>
                  </a:lnTo>
                  <a:lnTo>
                    <a:pt x="5825" y="53438"/>
                  </a:lnTo>
                  <a:lnTo>
                    <a:pt x="15967" y="33109"/>
                  </a:lnTo>
                  <a:lnTo>
                    <a:pt x="32173" y="16275"/>
                  </a:lnTo>
                  <a:lnTo>
                    <a:pt x="54193" y="7233"/>
                  </a:lnTo>
                  <a:lnTo>
                    <a:pt x="11252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1379666" y="1737202"/>
            <a:ext cx="2863319" cy="610653"/>
            <a:chOff x="1379666" y="1737202"/>
            <a:chExt cx="2863319" cy="610653"/>
          </a:xfrm>
        </p:grpSpPr>
        <p:sp>
          <p:nvSpPr>
            <p:cNvPr id="72" name="Freeform 71"/>
            <p:cNvSpPr/>
            <p:nvPr/>
          </p:nvSpPr>
          <p:spPr>
            <a:xfrm>
              <a:off x="1379666" y="1768787"/>
              <a:ext cx="175669" cy="364071"/>
            </a:xfrm>
            <a:custGeom>
              <a:avLst/>
              <a:gdLst/>
              <a:ahLst/>
              <a:cxnLst/>
              <a:rect l="0" t="0" r="0" b="0"/>
              <a:pathLst>
                <a:path w="175669" h="364071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6888" y="144120"/>
                  </a:lnTo>
                  <a:lnTo>
                    <a:pt x="12581" y="200087"/>
                  </a:lnTo>
                  <a:lnTo>
                    <a:pt x="19035" y="261792"/>
                  </a:lnTo>
                  <a:lnTo>
                    <a:pt x="21480" y="320730"/>
                  </a:lnTo>
                  <a:lnTo>
                    <a:pt x="26597" y="348105"/>
                  </a:lnTo>
                  <a:lnTo>
                    <a:pt x="12743" y="290588"/>
                  </a:lnTo>
                  <a:lnTo>
                    <a:pt x="13999" y="254556"/>
                  </a:lnTo>
                  <a:lnTo>
                    <a:pt x="20019" y="232459"/>
                  </a:lnTo>
                  <a:lnTo>
                    <a:pt x="30494" y="210940"/>
                  </a:lnTo>
                  <a:lnTo>
                    <a:pt x="38902" y="203798"/>
                  </a:lnTo>
                  <a:lnTo>
                    <a:pt x="60723" y="195862"/>
                  </a:lnTo>
                  <a:lnTo>
                    <a:pt x="82899" y="195454"/>
                  </a:lnTo>
                  <a:lnTo>
                    <a:pt x="104454" y="200342"/>
                  </a:lnTo>
                  <a:lnTo>
                    <a:pt x="135149" y="216249"/>
                  </a:lnTo>
                  <a:lnTo>
                    <a:pt x="151853" y="229082"/>
                  </a:lnTo>
                  <a:lnTo>
                    <a:pt x="168821" y="255049"/>
                  </a:lnTo>
                  <a:lnTo>
                    <a:pt x="175668" y="290559"/>
                  </a:lnTo>
                  <a:lnTo>
                    <a:pt x="171031" y="313971"/>
                  </a:lnTo>
                  <a:lnTo>
                    <a:pt x="160001" y="334905"/>
                  </a:lnTo>
                  <a:lnTo>
                    <a:pt x="143400" y="352008"/>
                  </a:lnTo>
                  <a:lnTo>
                    <a:pt x="121204" y="361169"/>
                  </a:lnTo>
                  <a:lnTo>
                    <a:pt x="96912" y="364070"/>
                  </a:lnTo>
                  <a:lnTo>
                    <a:pt x="52209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579274" y="1979357"/>
              <a:ext cx="105286" cy="136871"/>
            </a:xfrm>
            <a:custGeom>
              <a:avLst/>
              <a:gdLst/>
              <a:ahLst/>
              <a:cxnLst/>
              <a:rect l="0" t="0" r="0" b="0"/>
              <a:pathLst>
                <a:path w="105286" h="136871">
                  <a:moveTo>
                    <a:pt x="0" y="0"/>
                  </a:moveTo>
                  <a:lnTo>
                    <a:pt x="35917" y="53875"/>
                  </a:lnTo>
                  <a:lnTo>
                    <a:pt x="77281" y="113582"/>
                  </a:lnTo>
                  <a:lnTo>
                    <a:pt x="105285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600331" y="1979357"/>
              <a:ext cx="126343" cy="368498"/>
            </a:xfrm>
            <a:custGeom>
              <a:avLst/>
              <a:gdLst/>
              <a:ahLst/>
              <a:cxnLst/>
              <a:rect l="0" t="0" r="0" b="0"/>
              <a:pathLst>
                <a:path w="126343" h="368498">
                  <a:moveTo>
                    <a:pt x="126342" y="0"/>
                  </a:moveTo>
                  <a:lnTo>
                    <a:pt x="107214" y="61111"/>
                  </a:lnTo>
                  <a:lnTo>
                    <a:pt x="82128" y="115542"/>
                  </a:lnTo>
                  <a:lnTo>
                    <a:pt x="66959" y="173515"/>
                  </a:lnTo>
                  <a:lnTo>
                    <a:pt x="49578" y="231240"/>
                  </a:lnTo>
                  <a:lnTo>
                    <a:pt x="25550" y="293361"/>
                  </a:lnTo>
                  <a:lnTo>
                    <a:pt x="4766" y="354333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007807" y="1776073"/>
              <a:ext cx="140007" cy="371720"/>
            </a:xfrm>
            <a:custGeom>
              <a:avLst/>
              <a:gdLst/>
              <a:ahLst/>
              <a:cxnLst/>
              <a:rect l="0" t="0" r="0" b="0"/>
              <a:pathLst>
                <a:path w="140007" h="371720">
                  <a:moveTo>
                    <a:pt x="118949" y="245398"/>
                  </a:moveTo>
                  <a:lnTo>
                    <a:pt x="109374" y="221351"/>
                  </a:lnTo>
                  <a:lnTo>
                    <a:pt x="98706" y="207025"/>
                  </a:lnTo>
                  <a:lnTo>
                    <a:pt x="79926" y="199097"/>
                  </a:lnTo>
                  <a:lnTo>
                    <a:pt x="68367" y="196983"/>
                  </a:lnTo>
                  <a:lnTo>
                    <a:pt x="58322" y="197914"/>
                  </a:lnTo>
                  <a:lnTo>
                    <a:pt x="40921" y="205187"/>
                  </a:lnTo>
                  <a:lnTo>
                    <a:pt x="17971" y="222435"/>
                  </a:lnTo>
                  <a:lnTo>
                    <a:pt x="6609" y="244941"/>
                  </a:lnTo>
                  <a:lnTo>
                    <a:pt x="0" y="273271"/>
                  </a:lnTo>
                  <a:lnTo>
                    <a:pt x="5289" y="326466"/>
                  </a:lnTo>
                  <a:lnTo>
                    <a:pt x="8081" y="338048"/>
                  </a:lnTo>
                  <a:lnTo>
                    <a:pt x="20541" y="357156"/>
                  </a:lnTo>
                  <a:lnTo>
                    <a:pt x="28777" y="365527"/>
                  </a:lnTo>
                  <a:lnTo>
                    <a:pt x="37778" y="369938"/>
                  </a:lnTo>
                  <a:lnTo>
                    <a:pt x="57136" y="371719"/>
                  </a:lnTo>
                  <a:lnTo>
                    <a:pt x="66042" y="368216"/>
                  </a:lnTo>
                  <a:lnTo>
                    <a:pt x="82177" y="354966"/>
                  </a:lnTo>
                  <a:lnTo>
                    <a:pt x="98825" y="322186"/>
                  </a:lnTo>
                  <a:lnTo>
                    <a:pt x="113761" y="260783"/>
                  </a:lnTo>
                  <a:lnTo>
                    <a:pt x="117412" y="208492"/>
                  </a:lnTo>
                  <a:lnTo>
                    <a:pt x="117324" y="150235"/>
                  </a:lnTo>
                  <a:lnTo>
                    <a:pt x="112748" y="97749"/>
                  </a:lnTo>
                  <a:lnTo>
                    <a:pt x="114258" y="47387"/>
                  </a:lnTo>
                  <a:lnTo>
                    <a:pt x="103985" y="3644"/>
                  </a:lnTo>
                  <a:lnTo>
                    <a:pt x="100784" y="0"/>
                  </a:lnTo>
                  <a:lnTo>
                    <a:pt x="97480" y="1081"/>
                  </a:lnTo>
                  <a:lnTo>
                    <a:pt x="94108" y="5311"/>
                  </a:lnTo>
                  <a:lnTo>
                    <a:pt x="93030" y="11641"/>
                  </a:lnTo>
                  <a:lnTo>
                    <a:pt x="97021" y="68170"/>
                  </a:lnTo>
                  <a:lnTo>
                    <a:pt x="98890" y="124559"/>
                  </a:lnTo>
                  <a:lnTo>
                    <a:pt x="109311" y="176945"/>
                  </a:lnTo>
                  <a:lnTo>
                    <a:pt x="122634" y="237336"/>
                  </a:lnTo>
                  <a:lnTo>
                    <a:pt x="136910" y="293859"/>
                  </a:lnTo>
                  <a:lnTo>
                    <a:pt x="140006" y="319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158342" y="1933190"/>
              <a:ext cx="135597" cy="183038"/>
            </a:xfrm>
            <a:custGeom>
              <a:avLst/>
              <a:gdLst/>
              <a:ahLst/>
              <a:cxnLst/>
              <a:rect l="0" t="0" r="0" b="0"/>
              <a:pathLst>
                <a:path w="135597" h="183038">
                  <a:moveTo>
                    <a:pt x="0" y="109338"/>
                  </a:moveTo>
                  <a:lnTo>
                    <a:pt x="11178" y="92571"/>
                  </a:lnTo>
                  <a:lnTo>
                    <a:pt x="26025" y="81219"/>
                  </a:lnTo>
                  <a:lnTo>
                    <a:pt x="84664" y="57000"/>
                  </a:lnTo>
                  <a:lnTo>
                    <a:pt x="126428" y="42718"/>
                  </a:lnTo>
                  <a:lnTo>
                    <a:pt x="132248" y="35679"/>
                  </a:lnTo>
                  <a:lnTo>
                    <a:pt x="135596" y="15379"/>
                  </a:lnTo>
                  <a:lnTo>
                    <a:pt x="131341" y="8094"/>
                  </a:lnTo>
                  <a:lnTo>
                    <a:pt x="123826" y="3238"/>
                  </a:lnTo>
                  <a:lnTo>
                    <a:pt x="114136" y="0"/>
                  </a:lnTo>
                  <a:lnTo>
                    <a:pt x="94011" y="2642"/>
                  </a:lnTo>
                  <a:lnTo>
                    <a:pt x="74537" y="12785"/>
                  </a:lnTo>
                  <a:lnTo>
                    <a:pt x="58084" y="28991"/>
                  </a:lnTo>
                  <a:lnTo>
                    <a:pt x="49212" y="51011"/>
                  </a:lnTo>
                  <a:lnTo>
                    <a:pt x="43516" y="108865"/>
                  </a:lnTo>
                  <a:lnTo>
                    <a:pt x="48118" y="148192"/>
                  </a:lnTo>
                  <a:lnTo>
                    <a:pt x="56871" y="167941"/>
                  </a:lnTo>
                  <a:lnTo>
                    <a:pt x="62480" y="176483"/>
                  </a:lnTo>
                  <a:lnTo>
                    <a:pt x="70899" y="181007"/>
                  </a:lnTo>
                  <a:lnTo>
                    <a:pt x="115813" y="1830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347854" y="1936218"/>
              <a:ext cx="157929" cy="181645"/>
            </a:xfrm>
            <a:custGeom>
              <a:avLst/>
              <a:gdLst/>
              <a:ahLst/>
              <a:cxnLst/>
              <a:rect l="0" t="0" r="0" b="0"/>
              <a:pathLst>
                <a:path w="157929" h="181645">
                  <a:moveTo>
                    <a:pt x="0" y="74725"/>
                  </a:moveTo>
                  <a:lnTo>
                    <a:pt x="11453" y="123655"/>
                  </a:lnTo>
                  <a:lnTo>
                    <a:pt x="25859" y="181644"/>
                  </a:lnTo>
                  <a:lnTo>
                    <a:pt x="25428" y="181099"/>
                  </a:lnTo>
                  <a:lnTo>
                    <a:pt x="23971" y="177226"/>
                  </a:lnTo>
                  <a:lnTo>
                    <a:pt x="18322" y="124690"/>
                  </a:lnTo>
                  <a:lnTo>
                    <a:pt x="6479" y="70686"/>
                  </a:lnTo>
                  <a:lnTo>
                    <a:pt x="7509" y="28944"/>
                  </a:lnTo>
                  <a:lnTo>
                    <a:pt x="12025" y="18468"/>
                  </a:lnTo>
                  <a:lnTo>
                    <a:pt x="26402" y="3708"/>
                  </a:lnTo>
                  <a:lnTo>
                    <a:pt x="35149" y="474"/>
                  </a:lnTo>
                  <a:lnTo>
                    <a:pt x="54227" y="0"/>
                  </a:lnTo>
                  <a:lnTo>
                    <a:pt x="71284" y="6809"/>
                  </a:lnTo>
                  <a:lnTo>
                    <a:pt x="86664" y="18803"/>
                  </a:lnTo>
                  <a:lnTo>
                    <a:pt x="128588" y="68126"/>
                  </a:lnTo>
                  <a:lnTo>
                    <a:pt x="138259" y="86999"/>
                  </a:lnTo>
                  <a:lnTo>
                    <a:pt x="149315" y="137100"/>
                  </a:lnTo>
                  <a:lnTo>
                    <a:pt x="157928" y="1484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575668" y="1942182"/>
              <a:ext cx="154258" cy="160211"/>
            </a:xfrm>
            <a:custGeom>
              <a:avLst/>
              <a:gdLst/>
              <a:ahLst/>
              <a:cxnLst/>
              <a:rect l="0" t="0" r="0" b="0"/>
              <a:pathLst>
                <a:path w="154258" h="160211">
                  <a:moveTo>
                    <a:pt x="77513" y="5590"/>
                  </a:moveTo>
                  <a:lnTo>
                    <a:pt x="60745" y="0"/>
                  </a:lnTo>
                  <a:lnTo>
                    <a:pt x="52297" y="1863"/>
                  </a:lnTo>
                  <a:lnTo>
                    <a:pt x="33550" y="13292"/>
                  </a:lnTo>
                  <a:lnTo>
                    <a:pt x="19760" y="30070"/>
                  </a:lnTo>
                  <a:lnTo>
                    <a:pt x="1374" y="69437"/>
                  </a:lnTo>
                  <a:lnTo>
                    <a:pt x="0" y="90118"/>
                  </a:lnTo>
                  <a:lnTo>
                    <a:pt x="4458" y="111008"/>
                  </a:lnTo>
                  <a:lnTo>
                    <a:pt x="14238" y="131991"/>
                  </a:lnTo>
                  <a:lnTo>
                    <a:pt x="29504" y="146776"/>
                  </a:lnTo>
                  <a:lnTo>
                    <a:pt x="49157" y="156077"/>
                  </a:lnTo>
                  <a:lnTo>
                    <a:pt x="73489" y="160210"/>
                  </a:lnTo>
                  <a:lnTo>
                    <a:pt x="96782" y="155808"/>
                  </a:lnTo>
                  <a:lnTo>
                    <a:pt x="117662" y="144883"/>
                  </a:lnTo>
                  <a:lnTo>
                    <a:pt x="134741" y="128329"/>
                  </a:lnTo>
                  <a:lnTo>
                    <a:pt x="151921" y="99279"/>
                  </a:lnTo>
                  <a:lnTo>
                    <a:pt x="154257" y="75695"/>
                  </a:lnTo>
                  <a:lnTo>
                    <a:pt x="150226" y="51955"/>
                  </a:lnTo>
                  <a:lnTo>
                    <a:pt x="131694" y="20771"/>
                  </a:lnTo>
                  <a:lnTo>
                    <a:pt x="119627" y="55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800580" y="1919559"/>
              <a:ext cx="242156" cy="178941"/>
            </a:xfrm>
            <a:custGeom>
              <a:avLst/>
              <a:gdLst/>
              <a:ahLst/>
              <a:cxnLst/>
              <a:rect l="0" t="0" r="0" b="0"/>
              <a:pathLst>
                <a:path w="242156" h="178941">
                  <a:moveTo>
                    <a:pt x="0" y="59798"/>
                  </a:moveTo>
                  <a:lnTo>
                    <a:pt x="8333" y="97276"/>
                  </a:lnTo>
                  <a:lnTo>
                    <a:pt x="18645" y="153944"/>
                  </a:lnTo>
                  <a:lnTo>
                    <a:pt x="26061" y="178940"/>
                  </a:lnTo>
                  <a:lnTo>
                    <a:pt x="24061" y="173581"/>
                  </a:lnTo>
                  <a:lnTo>
                    <a:pt x="18333" y="112058"/>
                  </a:lnTo>
                  <a:lnTo>
                    <a:pt x="12070" y="56213"/>
                  </a:lnTo>
                  <a:lnTo>
                    <a:pt x="10985" y="14152"/>
                  </a:lnTo>
                  <a:lnTo>
                    <a:pt x="14342" y="5971"/>
                  </a:lnTo>
                  <a:lnTo>
                    <a:pt x="20090" y="1686"/>
                  </a:lnTo>
                  <a:lnTo>
                    <a:pt x="27431" y="0"/>
                  </a:lnTo>
                  <a:lnTo>
                    <a:pt x="35835" y="2385"/>
                  </a:lnTo>
                  <a:lnTo>
                    <a:pt x="79198" y="35297"/>
                  </a:lnTo>
                  <a:lnTo>
                    <a:pt x="122699" y="95481"/>
                  </a:lnTo>
                  <a:lnTo>
                    <a:pt x="126253" y="97625"/>
                  </a:lnTo>
                  <a:lnTo>
                    <a:pt x="127453" y="95544"/>
                  </a:lnTo>
                  <a:lnTo>
                    <a:pt x="129559" y="36334"/>
                  </a:lnTo>
                  <a:lnTo>
                    <a:pt x="131996" y="23098"/>
                  </a:lnTo>
                  <a:lnTo>
                    <a:pt x="138300" y="14274"/>
                  </a:lnTo>
                  <a:lnTo>
                    <a:pt x="147182" y="8392"/>
                  </a:lnTo>
                  <a:lnTo>
                    <a:pt x="157783" y="4470"/>
                  </a:lnTo>
                  <a:lnTo>
                    <a:pt x="167190" y="4196"/>
                  </a:lnTo>
                  <a:lnTo>
                    <a:pt x="183881" y="10129"/>
                  </a:lnTo>
                  <a:lnTo>
                    <a:pt x="206431" y="32213"/>
                  </a:lnTo>
                  <a:lnTo>
                    <a:pt x="226607" y="72287"/>
                  </a:lnTo>
                  <a:lnTo>
                    <a:pt x="238737" y="120930"/>
                  </a:lnTo>
                  <a:lnTo>
                    <a:pt x="242155" y="154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126963" y="1937243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5589" y="62093"/>
                  </a:lnTo>
                  <a:lnTo>
                    <a:pt x="9879" y="117766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084849" y="1831958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221720" y="1915171"/>
              <a:ext cx="151746" cy="154264"/>
            </a:xfrm>
            <a:custGeom>
              <a:avLst/>
              <a:gdLst/>
              <a:ahLst/>
              <a:cxnLst/>
              <a:rect l="0" t="0" r="0" b="0"/>
              <a:pathLst>
                <a:path w="151746" h="154264">
                  <a:moveTo>
                    <a:pt x="0" y="32601"/>
                  </a:moveTo>
                  <a:lnTo>
                    <a:pt x="3119" y="75292"/>
                  </a:lnTo>
                  <a:lnTo>
                    <a:pt x="11892" y="133499"/>
                  </a:lnTo>
                  <a:lnTo>
                    <a:pt x="21273" y="151924"/>
                  </a:lnTo>
                  <a:lnTo>
                    <a:pt x="23541" y="154263"/>
                  </a:lnTo>
                  <a:lnTo>
                    <a:pt x="23883" y="152314"/>
                  </a:lnTo>
                  <a:lnTo>
                    <a:pt x="21429" y="98928"/>
                  </a:lnTo>
                  <a:lnTo>
                    <a:pt x="21130" y="43059"/>
                  </a:lnTo>
                  <a:lnTo>
                    <a:pt x="21106" y="29045"/>
                  </a:lnTo>
                  <a:lnTo>
                    <a:pt x="24599" y="18532"/>
                  </a:lnTo>
                  <a:lnTo>
                    <a:pt x="37839" y="3731"/>
                  </a:lnTo>
                  <a:lnTo>
                    <a:pt x="46283" y="486"/>
                  </a:lnTo>
                  <a:lnTo>
                    <a:pt x="65024" y="0"/>
                  </a:lnTo>
                  <a:lnTo>
                    <a:pt x="81932" y="6803"/>
                  </a:lnTo>
                  <a:lnTo>
                    <a:pt x="89716" y="11893"/>
                  </a:lnTo>
                  <a:lnTo>
                    <a:pt x="101485" y="26906"/>
                  </a:lnTo>
                  <a:lnTo>
                    <a:pt x="138694" y="86990"/>
                  </a:lnTo>
                  <a:lnTo>
                    <a:pt x="151745" y="125362"/>
                  </a:lnTo>
                  <a:lnTo>
                    <a:pt x="147399" y="1484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460095" y="1923452"/>
              <a:ext cx="224880" cy="150663"/>
            </a:xfrm>
            <a:custGeom>
              <a:avLst/>
              <a:gdLst/>
              <a:ahLst/>
              <a:cxnLst/>
              <a:rect l="0" t="0" r="0" b="0"/>
              <a:pathLst>
                <a:path w="224880" h="150663">
                  <a:moveTo>
                    <a:pt x="98537" y="34848"/>
                  </a:moveTo>
                  <a:lnTo>
                    <a:pt x="87359" y="18081"/>
                  </a:lnTo>
                  <a:lnTo>
                    <a:pt x="72512" y="6729"/>
                  </a:lnTo>
                  <a:lnTo>
                    <a:pt x="63639" y="2064"/>
                  </a:lnTo>
                  <a:lnTo>
                    <a:pt x="44422" y="0"/>
                  </a:lnTo>
                  <a:lnTo>
                    <a:pt x="34385" y="1088"/>
                  </a:lnTo>
                  <a:lnTo>
                    <a:pt x="26523" y="5322"/>
                  </a:lnTo>
                  <a:lnTo>
                    <a:pt x="14668" y="19386"/>
                  </a:lnTo>
                  <a:lnTo>
                    <a:pt x="1417" y="52623"/>
                  </a:lnTo>
                  <a:lnTo>
                    <a:pt x="0" y="75504"/>
                  </a:lnTo>
                  <a:lnTo>
                    <a:pt x="4440" y="97371"/>
                  </a:lnTo>
                  <a:lnTo>
                    <a:pt x="14212" y="118788"/>
                  </a:lnTo>
                  <a:lnTo>
                    <a:pt x="29473" y="133766"/>
                  </a:lnTo>
                  <a:lnTo>
                    <a:pt x="38456" y="139398"/>
                  </a:lnTo>
                  <a:lnTo>
                    <a:pt x="47955" y="140813"/>
                  </a:lnTo>
                  <a:lnTo>
                    <a:pt x="67867" y="136146"/>
                  </a:lnTo>
                  <a:lnTo>
                    <a:pt x="85296" y="123153"/>
                  </a:lnTo>
                  <a:lnTo>
                    <a:pt x="99671" y="104511"/>
                  </a:lnTo>
                  <a:lnTo>
                    <a:pt x="113171" y="67707"/>
                  </a:lnTo>
                  <a:lnTo>
                    <a:pt x="117691" y="36525"/>
                  </a:lnTo>
                  <a:lnTo>
                    <a:pt x="118325" y="38306"/>
                  </a:lnTo>
                  <a:lnTo>
                    <a:pt x="118748" y="44172"/>
                  </a:lnTo>
                  <a:lnTo>
                    <a:pt x="142388" y="88718"/>
                  </a:lnTo>
                  <a:lnTo>
                    <a:pt x="169070" y="124258"/>
                  </a:lnTo>
                  <a:lnTo>
                    <a:pt x="195475" y="141019"/>
                  </a:lnTo>
                  <a:lnTo>
                    <a:pt x="224879" y="1506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773665" y="1737202"/>
              <a:ext cx="37652" cy="347441"/>
            </a:xfrm>
            <a:custGeom>
              <a:avLst/>
              <a:gdLst/>
              <a:ahLst/>
              <a:cxnLst/>
              <a:rect l="0" t="0" r="0" b="0"/>
              <a:pathLst>
                <a:path w="37652" h="347441">
                  <a:moveTo>
                    <a:pt x="6065" y="0"/>
                  </a:moveTo>
                  <a:lnTo>
                    <a:pt x="0" y="33622"/>
                  </a:lnTo>
                  <a:lnTo>
                    <a:pt x="4521" y="85323"/>
                  </a:lnTo>
                  <a:lnTo>
                    <a:pt x="13098" y="148496"/>
                  </a:lnTo>
                  <a:lnTo>
                    <a:pt x="16728" y="195427"/>
                  </a:lnTo>
                  <a:lnTo>
                    <a:pt x="23522" y="245207"/>
                  </a:lnTo>
                  <a:lnTo>
                    <a:pt x="29531" y="301423"/>
                  </a:lnTo>
                  <a:lnTo>
                    <a:pt x="37651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674445" y="1884601"/>
              <a:ext cx="221100" cy="1"/>
            </a:xfrm>
            <a:custGeom>
              <a:avLst/>
              <a:gdLst/>
              <a:ahLst/>
              <a:cxnLst/>
              <a:rect l="0" t="0" r="0" b="0"/>
              <a:pathLst>
                <a:path w="221100" h="1">
                  <a:moveTo>
                    <a:pt x="221099" y="0"/>
                  </a:moveTo>
                  <a:lnTo>
                    <a:pt x="162482" y="0"/>
                  </a:lnTo>
                  <a:lnTo>
                    <a:pt x="108308" y="0"/>
                  </a:lnTo>
                  <a:lnTo>
                    <a:pt x="5254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923315" y="1905658"/>
              <a:ext cx="137386" cy="170714"/>
            </a:xfrm>
            <a:custGeom>
              <a:avLst/>
              <a:gdLst/>
              <a:ahLst/>
              <a:cxnLst/>
              <a:rect l="0" t="0" r="0" b="0"/>
              <a:pathLst>
                <a:path w="137386" h="170714">
                  <a:moveTo>
                    <a:pt x="77514" y="0"/>
                  </a:moveTo>
                  <a:lnTo>
                    <a:pt x="33551" y="20243"/>
                  </a:lnTo>
                  <a:lnTo>
                    <a:pt x="19760" y="35903"/>
                  </a:lnTo>
                  <a:lnTo>
                    <a:pt x="1375" y="74552"/>
                  </a:lnTo>
                  <a:lnTo>
                    <a:pt x="0" y="98255"/>
                  </a:lnTo>
                  <a:lnTo>
                    <a:pt x="1272" y="111127"/>
                  </a:lnTo>
                  <a:lnTo>
                    <a:pt x="12043" y="134787"/>
                  </a:lnTo>
                  <a:lnTo>
                    <a:pt x="28529" y="154662"/>
                  </a:lnTo>
                  <a:lnTo>
                    <a:pt x="47553" y="167394"/>
                  </a:lnTo>
                  <a:lnTo>
                    <a:pt x="67708" y="170713"/>
                  </a:lnTo>
                  <a:lnTo>
                    <a:pt x="88363" y="167119"/>
                  </a:lnTo>
                  <a:lnTo>
                    <a:pt x="109242" y="157723"/>
                  </a:lnTo>
                  <a:lnTo>
                    <a:pt x="123980" y="142629"/>
                  </a:lnTo>
                  <a:lnTo>
                    <a:pt x="133261" y="123052"/>
                  </a:lnTo>
                  <a:lnTo>
                    <a:pt x="137385" y="98753"/>
                  </a:lnTo>
                  <a:lnTo>
                    <a:pt x="132979" y="78595"/>
                  </a:lnTo>
                  <a:lnTo>
                    <a:pt x="98571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116642" y="1884601"/>
              <a:ext cx="126343" cy="171013"/>
            </a:xfrm>
            <a:custGeom>
              <a:avLst/>
              <a:gdLst/>
              <a:ahLst/>
              <a:cxnLst/>
              <a:rect l="0" t="0" r="0" b="0"/>
              <a:pathLst>
                <a:path w="126343" h="171013">
                  <a:moveTo>
                    <a:pt x="0" y="42114"/>
                  </a:moveTo>
                  <a:lnTo>
                    <a:pt x="0" y="64470"/>
                  </a:lnTo>
                  <a:lnTo>
                    <a:pt x="19786" y="119104"/>
                  </a:lnTo>
                  <a:lnTo>
                    <a:pt x="40433" y="167026"/>
                  </a:lnTo>
                  <a:lnTo>
                    <a:pt x="43333" y="171012"/>
                  </a:lnTo>
                  <a:lnTo>
                    <a:pt x="44097" y="170160"/>
                  </a:lnTo>
                  <a:lnTo>
                    <a:pt x="27576" y="114681"/>
                  </a:lnTo>
                  <a:lnTo>
                    <a:pt x="22989" y="78303"/>
                  </a:lnTo>
                  <a:lnTo>
                    <a:pt x="27219" y="43478"/>
                  </a:lnTo>
                  <a:lnTo>
                    <a:pt x="39003" y="24782"/>
                  </a:lnTo>
                  <a:lnTo>
                    <a:pt x="47060" y="16521"/>
                  </a:lnTo>
                  <a:lnTo>
                    <a:pt x="68488" y="7343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585220" y="2841610"/>
            <a:ext cx="4247361" cy="422225"/>
            <a:chOff x="585220" y="2841610"/>
            <a:chExt cx="4247361" cy="422225"/>
          </a:xfrm>
        </p:grpSpPr>
        <p:sp>
          <p:nvSpPr>
            <p:cNvPr id="89" name="Freeform 88"/>
            <p:cNvSpPr/>
            <p:nvPr/>
          </p:nvSpPr>
          <p:spPr>
            <a:xfrm>
              <a:off x="585220" y="2841610"/>
              <a:ext cx="235327" cy="415662"/>
            </a:xfrm>
            <a:custGeom>
              <a:avLst/>
              <a:gdLst/>
              <a:ahLst/>
              <a:cxnLst/>
              <a:rect l="0" t="0" r="0" b="0"/>
              <a:pathLst>
                <a:path w="235327" h="415662">
                  <a:moveTo>
                    <a:pt x="67546" y="11612"/>
                  </a:moveTo>
                  <a:lnTo>
                    <a:pt x="33218" y="72485"/>
                  </a:lnTo>
                  <a:lnTo>
                    <a:pt x="17211" y="98279"/>
                  </a:lnTo>
                  <a:lnTo>
                    <a:pt x="0" y="141785"/>
                  </a:lnTo>
                  <a:lnTo>
                    <a:pt x="15469" y="85883"/>
                  </a:lnTo>
                  <a:lnTo>
                    <a:pt x="23344" y="65679"/>
                  </a:lnTo>
                  <a:lnTo>
                    <a:pt x="54158" y="26300"/>
                  </a:lnTo>
                  <a:lnTo>
                    <a:pt x="80347" y="4786"/>
                  </a:lnTo>
                  <a:lnTo>
                    <a:pt x="103261" y="0"/>
                  </a:lnTo>
                  <a:lnTo>
                    <a:pt x="127873" y="2942"/>
                  </a:lnTo>
                  <a:lnTo>
                    <a:pt x="150510" y="12048"/>
                  </a:lnTo>
                  <a:lnTo>
                    <a:pt x="177396" y="35918"/>
                  </a:lnTo>
                  <a:lnTo>
                    <a:pt x="206272" y="76595"/>
                  </a:lnTo>
                  <a:lnTo>
                    <a:pt x="224454" y="131596"/>
                  </a:lnTo>
                  <a:lnTo>
                    <a:pt x="233721" y="192851"/>
                  </a:lnTo>
                  <a:lnTo>
                    <a:pt x="235326" y="241438"/>
                  </a:lnTo>
                  <a:lnTo>
                    <a:pt x="226294" y="301852"/>
                  </a:lnTo>
                  <a:lnTo>
                    <a:pt x="209599" y="342364"/>
                  </a:lnTo>
                  <a:lnTo>
                    <a:pt x="188665" y="370226"/>
                  </a:lnTo>
                  <a:lnTo>
                    <a:pt x="160755" y="392129"/>
                  </a:lnTo>
                  <a:lnTo>
                    <a:pt x="109457" y="414477"/>
                  </a:lnTo>
                  <a:lnTo>
                    <a:pt x="88513" y="415661"/>
                  </a:lnTo>
                  <a:lnTo>
                    <a:pt x="68676" y="411118"/>
                  </a:lnTo>
                  <a:lnTo>
                    <a:pt x="52061" y="401300"/>
                  </a:lnTo>
                  <a:lnTo>
                    <a:pt x="29553" y="371441"/>
                  </a:lnTo>
                  <a:lnTo>
                    <a:pt x="27009" y="360293"/>
                  </a:lnTo>
                  <a:lnTo>
                    <a:pt x="30423" y="338547"/>
                  </a:lnTo>
                  <a:lnTo>
                    <a:pt x="45498" y="312163"/>
                  </a:lnTo>
                  <a:lnTo>
                    <a:pt x="54018" y="306736"/>
                  </a:lnTo>
                  <a:lnTo>
                    <a:pt x="75961" y="300706"/>
                  </a:lnTo>
                  <a:lnTo>
                    <a:pt x="109034" y="302900"/>
                  </a:lnTo>
                  <a:lnTo>
                    <a:pt x="162220" y="317401"/>
                  </a:lnTo>
                  <a:lnTo>
                    <a:pt x="214945" y="3379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979150" y="322172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331447" y="2958507"/>
              <a:ext cx="297768" cy="263829"/>
            </a:xfrm>
            <a:custGeom>
              <a:avLst/>
              <a:gdLst/>
              <a:ahLst/>
              <a:cxnLst/>
              <a:rect l="0" t="0" r="0" b="0"/>
              <a:pathLst>
                <a:path w="297768" h="263829">
                  <a:moveTo>
                    <a:pt x="5672" y="0"/>
                  </a:moveTo>
                  <a:lnTo>
                    <a:pt x="83" y="16768"/>
                  </a:lnTo>
                  <a:lnTo>
                    <a:pt x="458" y="34359"/>
                  </a:lnTo>
                  <a:lnTo>
                    <a:pt x="2185" y="53875"/>
                  </a:lnTo>
                  <a:lnTo>
                    <a:pt x="0" y="98120"/>
                  </a:lnTo>
                  <a:lnTo>
                    <a:pt x="5491" y="123157"/>
                  </a:lnTo>
                  <a:lnTo>
                    <a:pt x="21840" y="170947"/>
                  </a:lnTo>
                  <a:lnTo>
                    <a:pt x="26896" y="196469"/>
                  </a:lnTo>
                  <a:lnTo>
                    <a:pt x="55751" y="252214"/>
                  </a:lnTo>
                  <a:lnTo>
                    <a:pt x="64794" y="258220"/>
                  </a:lnTo>
                  <a:lnTo>
                    <a:pt x="87321" y="261774"/>
                  </a:lnTo>
                  <a:lnTo>
                    <a:pt x="96369" y="258744"/>
                  </a:lnTo>
                  <a:lnTo>
                    <a:pt x="109543" y="246019"/>
                  </a:lnTo>
                  <a:lnTo>
                    <a:pt x="140680" y="183339"/>
                  </a:lnTo>
                  <a:lnTo>
                    <a:pt x="154989" y="148689"/>
                  </a:lnTo>
                  <a:lnTo>
                    <a:pt x="157859" y="145920"/>
                  </a:lnTo>
                  <a:lnTo>
                    <a:pt x="159772" y="148753"/>
                  </a:lnTo>
                  <a:lnTo>
                    <a:pt x="178029" y="211266"/>
                  </a:lnTo>
                  <a:lnTo>
                    <a:pt x="193871" y="236773"/>
                  </a:lnTo>
                  <a:lnTo>
                    <a:pt x="213383" y="259148"/>
                  </a:lnTo>
                  <a:lnTo>
                    <a:pt x="221355" y="262843"/>
                  </a:lnTo>
                  <a:lnTo>
                    <a:pt x="239571" y="263828"/>
                  </a:lnTo>
                  <a:lnTo>
                    <a:pt x="256246" y="257247"/>
                  </a:lnTo>
                  <a:lnTo>
                    <a:pt x="263968" y="252217"/>
                  </a:lnTo>
                  <a:lnTo>
                    <a:pt x="275668" y="237269"/>
                  </a:lnTo>
                  <a:lnTo>
                    <a:pt x="292711" y="193487"/>
                  </a:lnTo>
                  <a:lnTo>
                    <a:pt x="297767" y="132543"/>
                  </a:lnTo>
                  <a:lnTo>
                    <a:pt x="288714" y="74231"/>
                  </a:lnTo>
                  <a:lnTo>
                    <a:pt x="282169" y="37982"/>
                  </a:lnTo>
                  <a:lnTo>
                    <a:pt x="279413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716145" y="3074321"/>
              <a:ext cx="94757" cy="157473"/>
            </a:xfrm>
            <a:custGeom>
              <a:avLst/>
              <a:gdLst/>
              <a:ahLst/>
              <a:cxnLst/>
              <a:rect l="0" t="0" r="0" b="0"/>
              <a:pathLst>
                <a:path w="94757" h="157473">
                  <a:moveTo>
                    <a:pt x="0" y="52642"/>
                  </a:moveTo>
                  <a:lnTo>
                    <a:pt x="14654" y="111259"/>
                  </a:lnTo>
                  <a:lnTo>
                    <a:pt x="25858" y="157244"/>
                  </a:lnTo>
                  <a:lnTo>
                    <a:pt x="25427" y="157472"/>
                  </a:lnTo>
                  <a:lnTo>
                    <a:pt x="14397" y="122339"/>
                  </a:lnTo>
                  <a:lnTo>
                    <a:pt x="5448" y="64261"/>
                  </a:lnTo>
                  <a:lnTo>
                    <a:pt x="7203" y="31908"/>
                  </a:lnTo>
                  <a:lnTo>
                    <a:pt x="11821" y="23612"/>
                  </a:lnTo>
                  <a:lnTo>
                    <a:pt x="26311" y="11274"/>
                  </a:lnTo>
                  <a:lnTo>
                    <a:pt x="47568" y="5011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810901" y="308484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916186" y="3137492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10529" y="0"/>
                  </a:moveTo>
                  <a:lnTo>
                    <a:pt x="4463" y="32452"/>
                  </a:lnTo>
                  <a:lnTo>
                    <a:pt x="5864" y="76990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926715" y="30322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063585" y="2916393"/>
              <a:ext cx="42115" cy="305328"/>
            </a:xfrm>
            <a:custGeom>
              <a:avLst/>
              <a:gdLst/>
              <a:ahLst/>
              <a:cxnLst/>
              <a:rect l="0" t="0" r="0" b="0"/>
              <a:pathLst>
                <a:path w="42115" h="305328">
                  <a:moveTo>
                    <a:pt x="0" y="0"/>
                  </a:moveTo>
                  <a:lnTo>
                    <a:pt x="11179" y="11179"/>
                  </a:lnTo>
                  <a:lnTo>
                    <a:pt x="16667" y="29145"/>
                  </a:lnTo>
                  <a:lnTo>
                    <a:pt x="25779" y="84396"/>
                  </a:lnTo>
                  <a:lnTo>
                    <a:pt x="30439" y="144400"/>
                  </a:lnTo>
                  <a:lnTo>
                    <a:pt x="31246" y="193044"/>
                  </a:lnTo>
                  <a:lnTo>
                    <a:pt x="34638" y="248876"/>
                  </a:lnTo>
                  <a:lnTo>
                    <a:pt x="42114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042528" y="3063792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104707" y="3120"/>
                  </a:lnTo>
                  <a:lnTo>
                    <a:pt x="51397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225568" y="3029843"/>
              <a:ext cx="133295" cy="202406"/>
            </a:xfrm>
            <a:custGeom>
              <a:avLst/>
              <a:gdLst/>
              <a:ahLst/>
              <a:cxnLst/>
              <a:rect l="0" t="0" r="0" b="0"/>
              <a:pathLst>
                <a:path w="133295" h="202406">
                  <a:moveTo>
                    <a:pt x="17002" y="86592"/>
                  </a:moveTo>
                  <a:lnTo>
                    <a:pt x="75619" y="81003"/>
                  </a:lnTo>
                  <a:lnTo>
                    <a:pt x="96086" y="72019"/>
                  </a:lnTo>
                  <a:lnTo>
                    <a:pt x="128290" y="47189"/>
                  </a:lnTo>
                  <a:lnTo>
                    <a:pt x="132138" y="39266"/>
                  </a:lnTo>
                  <a:lnTo>
                    <a:pt x="133294" y="21104"/>
                  </a:lnTo>
                  <a:lnTo>
                    <a:pt x="129625" y="13688"/>
                  </a:lnTo>
                  <a:lnTo>
                    <a:pt x="116190" y="2327"/>
                  </a:lnTo>
                  <a:lnTo>
                    <a:pt x="107693" y="0"/>
                  </a:lnTo>
                  <a:lnTo>
                    <a:pt x="78968" y="2313"/>
                  </a:lnTo>
                  <a:lnTo>
                    <a:pt x="58580" y="7411"/>
                  </a:lnTo>
                  <a:lnTo>
                    <a:pt x="40940" y="19815"/>
                  </a:lnTo>
                  <a:lnTo>
                    <a:pt x="10552" y="56374"/>
                  </a:lnTo>
                  <a:lnTo>
                    <a:pt x="2437" y="79791"/>
                  </a:lnTo>
                  <a:lnTo>
                    <a:pt x="0" y="105796"/>
                  </a:lnTo>
                  <a:lnTo>
                    <a:pt x="2816" y="132952"/>
                  </a:lnTo>
                  <a:lnTo>
                    <a:pt x="11087" y="154379"/>
                  </a:lnTo>
                  <a:lnTo>
                    <a:pt x="16568" y="163369"/>
                  </a:lnTo>
                  <a:lnTo>
                    <a:pt x="32017" y="176477"/>
                  </a:lnTo>
                  <a:lnTo>
                    <a:pt x="76120" y="194424"/>
                  </a:lnTo>
                  <a:lnTo>
                    <a:pt x="132815" y="2024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784462" y="2926922"/>
              <a:ext cx="16119" cy="336913"/>
            </a:xfrm>
            <a:custGeom>
              <a:avLst/>
              <a:gdLst/>
              <a:ahLst/>
              <a:cxnLst/>
              <a:rect l="0" t="0" r="0" b="0"/>
              <a:pathLst>
                <a:path w="16119" h="336913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560" y="85426"/>
                  </a:lnTo>
                  <a:lnTo>
                    <a:pt x="5284" y="134756"/>
                  </a:lnTo>
                  <a:lnTo>
                    <a:pt x="5499" y="186417"/>
                  </a:lnTo>
                  <a:lnTo>
                    <a:pt x="6742" y="247870"/>
                  </a:lnTo>
                  <a:lnTo>
                    <a:pt x="13919" y="301949"/>
                  </a:lnTo>
                  <a:lnTo>
                    <a:pt x="16118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705823" y="3070195"/>
              <a:ext cx="210571" cy="25184"/>
            </a:xfrm>
            <a:custGeom>
              <a:avLst/>
              <a:gdLst/>
              <a:ahLst/>
              <a:cxnLst/>
              <a:rect l="0" t="0" r="0" b="0"/>
              <a:pathLst>
                <a:path w="210571" h="25184">
                  <a:moveTo>
                    <a:pt x="210570" y="14654"/>
                  </a:moveTo>
                  <a:lnTo>
                    <a:pt x="161019" y="0"/>
                  </a:lnTo>
                  <a:lnTo>
                    <a:pt x="127258" y="1084"/>
                  </a:lnTo>
                  <a:lnTo>
                    <a:pt x="70701" y="12058"/>
                  </a:lnTo>
                  <a:lnTo>
                    <a:pt x="10020" y="22760"/>
                  </a:lnTo>
                  <a:lnTo>
                    <a:pt x="0" y="251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947979" y="2895336"/>
              <a:ext cx="274395" cy="308052"/>
            </a:xfrm>
            <a:custGeom>
              <a:avLst/>
              <a:gdLst/>
              <a:ahLst/>
              <a:cxnLst/>
              <a:rect l="0" t="0" r="0" b="0"/>
              <a:pathLst>
                <a:path w="274395" h="308052">
                  <a:moveTo>
                    <a:pt x="0" y="0"/>
                  </a:moveTo>
                  <a:lnTo>
                    <a:pt x="3119" y="54145"/>
                  </a:lnTo>
                  <a:lnTo>
                    <a:pt x="9065" y="114681"/>
                  </a:lnTo>
                  <a:lnTo>
                    <a:pt x="15684" y="165651"/>
                  </a:lnTo>
                  <a:lnTo>
                    <a:pt x="19465" y="217798"/>
                  </a:lnTo>
                  <a:lnTo>
                    <a:pt x="27978" y="272179"/>
                  </a:lnTo>
                  <a:lnTo>
                    <a:pt x="29982" y="299174"/>
                  </a:lnTo>
                  <a:lnTo>
                    <a:pt x="28177" y="305904"/>
                  </a:lnTo>
                  <a:lnTo>
                    <a:pt x="24634" y="308051"/>
                  </a:lnTo>
                  <a:lnTo>
                    <a:pt x="19932" y="307143"/>
                  </a:lnTo>
                  <a:lnTo>
                    <a:pt x="16798" y="301858"/>
                  </a:lnTo>
                  <a:lnTo>
                    <a:pt x="13315" y="283508"/>
                  </a:lnTo>
                  <a:lnTo>
                    <a:pt x="22348" y="223194"/>
                  </a:lnTo>
                  <a:lnTo>
                    <a:pt x="25427" y="211967"/>
                  </a:lnTo>
                  <a:lnTo>
                    <a:pt x="30989" y="203313"/>
                  </a:lnTo>
                  <a:lnTo>
                    <a:pt x="46528" y="190577"/>
                  </a:lnTo>
                  <a:lnTo>
                    <a:pt x="65133" y="187256"/>
                  </a:lnTo>
                  <a:lnTo>
                    <a:pt x="75007" y="188009"/>
                  </a:lnTo>
                  <a:lnTo>
                    <a:pt x="92218" y="198203"/>
                  </a:lnTo>
                  <a:lnTo>
                    <a:pt x="106496" y="214433"/>
                  </a:lnTo>
                  <a:lnTo>
                    <a:pt x="129087" y="263722"/>
                  </a:lnTo>
                  <a:lnTo>
                    <a:pt x="136503" y="305644"/>
                  </a:lnTo>
                  <a:lnTo>
                    <a:pt x="138965" y="305538"/>
                  </a:lnTo>
                  <a:lnTo>
                    <a:pt x="196751" y="245486"/>
                  </a:lnTo>
                  <a:lnTo>
                    <a:pt x="255230" y="189286"/>
                  </a:lnTo>
                  <a:lnTo>
                    <a:pt x="269803" y="173425"/>
                  </a:lnTo>
                  <a:lnTo>
                    <a:pt x="273456" y="164750"/>
                  </a:lnTo>
                  <a:lnTo>
                    <a:pt x="274394" y="145752"/>
                  </a:lnTo>
                  <a:lnTo>
                    <a:pt x="267792" y="128730"/>
                  </a:lnTo>
                  <a:lnTo>
                    <a:pt x="262756" y="120915"/>
                  </a:lnTo>
                  <a:lnTo>
                    <a:pt x="255889" y="116875"/>
                  </a:lnTo>
                  <a:lnTo>
                    <a:pt x="238901" y="115505"/>
                  </a:lnTo>
                  <a:lnTo>
                    <a:pt x="209605" y="121312"/>
                  </a:lnTo>
                  <a:lnTo>
                    <a:pt x="184288" y="136030"/>
                  </a:lnTo>
                  <a:lnTo>
                    <a:pt x="172373" y="151705"/>
                  </a:lnTo>
                  <a:lnTo>
                    <a:pt x="164348" y="171540"/>
                  </a:lnTo>
                  <a:lnTo>
                    <a:pt x="161000" y="207845"/>
                  </a:lnTo>
                  <a:lnTo>
                    <a:pt x="164362" y="230416"/>
                  </a:lnTo>
                  <a:lnTo>
                    <a:pt x="172876" y="249026"/>
                  </a:lnTo>
                  <a:lnTo>
                    <a:pt x="185628" y="265097"/>
                  </a:lnTo>
                  <a:lnTo>
                    <a:pt x="213708" y="286128"/>
                  </a:lnTo>
                  <a:lnTo>
                    <a:pt x="273741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442818" y="3050441"/>
              <a:ext cx="94758" cy="206398"/>
            </a:xfrm>
            <a:custGeom>
              <a:avLst/>
              <a:gdLst/>
              <a:ahLst/>
              <a:cxnLst/>
              <a:rect l="0" t="0" r="0" b="0"/>
              <a:pathLst>
                <a:path w="94758" h="206398">
                  <a:moveTo>
                    <a:pt x="0" y="87051"/>
                  </a:moveTo>
                  <a:lnTo>
                    <a:pt x="3120" y="129743"/>
                  </a:lnTo>
                  <a:lnTo>
                    <a:pt x="21331" y="192387"/>
                  </a:lnTo>
                  <a:lnTo>
                    <a:pt x="25858" y="206397"/>
                  </a:lnTo>
                  <a:lnTo>
                    <a:pt x="23000" y="193382"/>
                  </a:lnTo>
                  <a:lnTo>
                    <a:pt x="15724" y="134473"/>
                  </a:lnTo>
                  <a:lnTo>
                    <a:pt x="11555" y="79694"/>
                  </a:lnTo>
                  <a:lnTo>
                    <a:pt x="13172" y="40157"/>
                  </a:lnTo>
                  <a:lnTo>
                    <a:pt x="21843" y="20976"/>
                  </a:lnTo>
                  <a:lnTo>
                    <a:pt x="36614" y="7771"/>
                  </a:lnTo>
                  <a:lnTo>
                    <a:pt x="45467" y="2612"/>
                  </a:lnTo>
                  <a:lnTo>
                    <a:pt x="64661" y="0"/>
                  </a:lnTo>
                  <a:lnTo>
                    <a:pt x="94757" y="28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573274" y="3051951"/>
              <a:ext cx="108475" cy="169770"/>
            </a:xfrm>
            <a:custGeom>
              <a:avLst/>
              <a:gdLst/>
              <a:ahLst/>
              <a:cxnLst/>
              <a:rect l="0" t="0" r="0" b="0"/>
              <a:pathLst>
                <a:path w="108475" h="169770">
                  <a:moveTo>
                    <a:pt x="16943" y="75012"/>
                  </a:moveTo>
                  <a:lnTo>
                    <a:pt x="28122" y="86190"/>
                  </a:lnTo>
                  <a:lnTo>
                    <a:pt x="34924" y="88314"/>
                  </a:lnTo>
                  <a:lnTo>
                    <a:pt x="61265" y="85713"/>
                  </a:lnTo>
                  <a:lnTo>
                    <a:pt x="81095" y="80548"/>
                  </a:lnTo>
                  <a:lnTo>
                    <a:pt x="88957" y="75193"/>
                  </a:lnTo>
                  <a:lnTo>
                    <a:pt x="100812" y="59885"/>
                  </a:lnTo>
                  <a:lnTo>
                    <a:pt x="108474" y="25946"/>
                  </a:lnTo>
                  <a:lnTo>
                    <a:pt x="106040" y="16565"/>
                  </a:lnTo>
                  <a:lnTo>
                    <a:pt x="100907" y="9141"/>
                  </a:lnTo>
                  <a:lnTo>
                    <a:pt x="93976" y="3022"/>
                  </a:lnTo>
                  <a:lnTo>
                    <a:pt x="84676" y="113"/>
                  </a:lnTo>
                  <a:lnTo>
                    <a:pt x="61865" y="0"/>
                  </a:lnTo>
                  <a:lnTo>
                    <a:pt x="42368" y="6968"/>
                  </a:lnTo>
                  <a:lnTo>
                    <a:pt x="25903" y="19034"/>
                  </a:lnTo>
                  <a:lnTo>
                    <a:pt x="10787" y="36095"/>
                  </a:lnTo>
                  <a:lnTo>
                    <a:pt x="2509" y="58496"/>
                  </a:lnTo>
                  <a:lnTo>
                    <a:pt x="0" y="82879"/>
                  </a:lnTo>
                  <a:lnTo>
                    <a:pt x="2784" y="105415"/>
                  </a:lnTo>
                  <a:lnTo>
                    <a:pt x="16517" y="137833"/>
                  </a:lnTo>
                  <a:lnTo>
                    <a:pt x="31962" y="152846"/>
                  </a:lnTo>
                  <a:lnTo>
                    <a:pt x="49354" y="162247"/>
                  </a:lnTo>
                  <a:lnTo>
                    <a:pt x="80114" y="1697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727088" y="3079224"/>
              <a:ext cx="242157" cy="184611"/>
            </a:xfrm>
            <a:custGeom>
              <a:avLst/>
              <a:gdLst/>
              <a:ahLst/>
              <a:cxnLst/>
              <a:rect l="0" t="0" r="0" b="0"/>
              <a:pathLst>
                <a:path w="242157" h="184611">
                  <a:moveTo>
                    <a:pt x="0" y="26682"/>
                  </a:moveTo>
                  <a:lnTo>
                    <a:pt x="3120" y="69374"/>
                  </a:lnTo>
                  <a:lnTo>
                    <a:pt x="11893" y="127581"/>
                  </a:lnTo>
                  <a:lnTo>
                    <a:pt x="21273" y="146005"/>
                  </a:lnTo>
                  <a:lnTo>
                    <a:pt x="23541" y="148345"/>
                  </a:lnTo>
                  <a:lnTo>
                    <a:pt x="23883" y="146395"/>
                  </a:lnTo>
                  <a:lnTo>
                    <a:pt x="12158" y="83260"/>
                  </a:lnTo>
                  <a:lnTo>
                    <a:pt x="11011" y="43316"/>
                  </a:lnTo>
                  <a:lnTo>
                    <a:pt x="16982" y="21987"/>
                  </a:lnTo>
                  <a:lnTo>
                    <a:pt x="21850" y="13024"/>
                  </a:lnTo>
                  <a:lnTo>
                    <a:pt x="28605" y="9388"/>
                  </a:lnTo>
                  <a:lnTo>
                    <a:pt x="36617" y="9304"/>
                  </a:lnTo>
                  <a:lnTo>
                    <a:pt x="53709" y="15449"/>
                  </a:lnTo>
                  <a:lnTo>
                    <a:pt x="90925" y="45061"/>
                  </a:lnTo>
                  <a:lnTo>
                    <a:pt x="115750" y="73856"/>
                  </a:lnTo>
                  <a:lnTo>
                    <a:pt x="116941" y="72170"/>
                  </a:lnTo>
                  <a:lnTo>
                    <a:pt x="116037" y="38657"/>
                  </a:lnTo>
                  <a:lnTo>
                    <a:pt x="122152" y="19916"/>
                  </a:lnTo>
                  <a:lnTo>
                    <a:pt x="127058" y="11643"/>
                  </a:lnTo>
                  <a:lnTo>
                    <a:pt x="135008" y="6128"/>
                  </a:lnTo>
                  <a:lnTo>
                    <a:pt x="156320" y="0"/>
                  </a:lnTo>
                  <a:lnTo>
                    <a:pt x="166215" y="1875"/>
                  </a:lnTo>
                  <a:lnTo>
                    <a:pt x="183448" y="13317"/>
                  </a:lnTo>
                  <a:lnTo>
                    <a:pt x="206303" y="39490"/>
                  </a:lnTo>
                  <a:lnTo>
                    <a:pt x="226581" y="89351"/>
                  </a:lnTo>
                  <a:lnTo>
                    <a:pt x="238733" y="148072"/>
                  </a:lnTo>
                  <a:lnTo>
                    <a:pt x="242156" y="1846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993039" y="3039473"/>
              <a:ext cx="165719" cy="181739"/>
            </a:xfrm>
            <a:custGeom>
              <a:avLst/>
              <a:gdLst/>
              <a:ahLst/>
              <a:cxnLst/>
              <a:rect l="0" t="0" r="0" b="0"/>
              <a:pathLst>
                <a:path w="165719" h="181739">
                  <a:moveTo>
                    <a:pt x="123603" y="34848"/>
                  </a:moveTo>
                  <a:lnTo>
                    <a:pt x="118014" y="18080"/>
                  </a:lnTo>
                  <a:lnTo>
                    <a:pt x="105912" y="6729"/>
                  </a:lnTo>
                  <a:lnTo>
                    <a:pt x="97771" y="2064"/>
                  </a:lnTo>
                  <a:lnTo>
                    <a:pt x="79367" y="0"/>
                  </a:lnTo>
                  <a:lnTo>
                    <a:pt x="60659" y="4152"/>
                  </a:lnTo>
                  <a:lnTo>
                    <a:pt x="29585" y="25881"/>
                  </a:lnTo>
                  <a:lnTo>
                    <a:pt x="16307" y="40221"/>
                  </a:lnTo>
                  <a:lnTo>
                    <a:pt x="6506" y="58293"/>
                  </a:lnTo>
                  <a:lnTo>
                    <a:pt x="0" y="99376"/>
                  </a:lnTo>
                  <a:lnTo>
                    <a:pt x="3662" y="143005"/>
                  </a:lnTo>
                  <a:lnTo>
                    <a:pt x="12194" y="165196"/>
                  </a:lnTo>
                  <a:lnTo>
                    <a:pt x="17746" y="174389"/>
                  </a:lnTo>
                  <a:lnTo>
                    <a:pt x="26125" y="179348"/>
                  </a:lnTo>
                  <a:lnTo>
                    <a:pt x="47914" y="181738"/>
                  </a:lnTo>
                  <a:lnTo>
                    <a:pt x="57936" y="178398"/>
                  </a:lnTo>
                  <a:lnTo>
                    <a:pt x="75311" y="165329"/>
                  </a:lnTo>
                  <a:lnTo>
                    <a:pt x="92657" y="138240"/>
                  </a:lnTo>
                  <a:lnTo>
                    <a:pt x="99616" y="102397"/>
                  </a:lnTo>
                  <a:lnTo>
                    <a:pt x="102933" y="97428"/>
                  </a:lnTo>
                  <a:lnTo>
                    <a:pt x="107483" y="97625"/>
                  </a:lnTo>
                  <a:lnTo>
                    <a:pt x="118779" y="107203"/>
                  </a:lnTo>
                  <a:lnTo>
                    <a:pt x="165718" y="1611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211399" y="3074321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58617"/>
                  </a:lnTo>
                  <a:lnTo>
                    <a:pt x="8333" y="115214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179813" y="295850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268504" y="3049507"/>
              <a:ext cx="121880" cy="153713"/>
            </a:xfrm>
            <a:custGeom>
              <a:avLst/>
              <a:gdLst/>
              <a:ahLst/>
              <a:cxnLst/>
              <a:rect l="0" t="0" r="0" b="0"/>
              <a:pathLst>
                <a:path w="121880" h="153713">
                  <a:moveTo>
                    <a:pt x="6066" y="24814"/>
                  </a:moveTo>
                  <a:lnTo>
                    <a:pt x="0" y="57266"/>
                  </a:lnTo>
                  <a:lnTo>
                    <a:pt x="10625" y="114745"/>
                  </a:lnTo>
                  <a:lnTo>
                    <a:pt x="21481" y="153712"/>
                  </a:lnTo>
                  <a:lnTo>
                    <a:pt x="11880" y="126276"/>
                  </a:lnTo>
                  <a:lnTo>
                    <a:pt x="6831" y="65500"/>
                  </a:lnTo>
                  <a:lnTo>
                    <a:pt x="9412" y="27510"/>
                  </a:lnTo>
                  <a:lnTo>
                    <a:pt x="11806" y="16083"/>
                  </a:lnTo>
                  <a:lnTo>
                    <a:pt x="18081" y="8465"/>
                  </a:lnTo>
                  <a:lnTo>
                    <a:pt x="37532" y="0"/>
                  </a:lnTo>
                  <a:lnTo>
                    <a:pt x="46931" y="83"/>
                  </a:lnTo>
                  <a:lnTo>
                    <a:pt x="63612" y="6413"/>
                  </a:lnTo>
                  <a:lnTo>
                    <a:pt x="86157" y="23131"/>
                  </a:lnTo>
                  <a:lnTo>
                    <a:pt x="107656" y="48492"/>
                  </a:lnTo>
                  <a:lnTo>
                    <a:pt x="115557" y="71212"/>
                  </a:lnTo>
                  <a:lnTo>
                    <a:pt x="121047" y="133003"/>
                  </a:lnTo>
                  <a:lnTo>
                    <a:pt x="121879" y="151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424335" y="2893303"/>
              <a:ext cx="273383" cy="328647"/>
            </a:xfrm>
            <a:custGeom>
              <a:avLst/>
              <a:gdLst/>
              <a:ahLst/>
              <a:cxnLst/>
              <a:rect l="0" t="0" r="0" b="0"/>
              <a:pathLst>
                <a:path w="273383" h="328647">
                  <a:moveTo>
                    <a:pt x="71333" y="244189"/>
                  </a:moveTo>
                  <a:lnTo>
                    <a:pt x="76922" y="227422"/>
                  </a:lnTo>
                  <a:lnTo>
                    <a:pt x="74809" y="194637"/>
                  </a:lnTo>
                  <a:lnTo>
                    <a:pt x="61185" y="160877"/>
                  </a:lnTo>
                  <a:lnTo>
                    <a:pt x="54039" y="154722"/>
                  </a:lnTo>
                  <a:lnTo>
                    <a:pt x="45766" y="151789"/>
                  </a:lnTo>
                  <a:lnTo>
                    <a:pt x="36741" y="151004"/>
                  </a:lnTo>
                  <a:lnTo>
                    <a:pt x="29554" y="153989"/>
                  </a:lnTo>
                  <a:lnTo>
                    <a:pt x="18450" y="166666"/>
                  </a:lnTo>
                  <a:lnTo>
                    <a:pt x="5621" y="199122"/>
                  </a:lnTo>
                  <a:lnTo>
                    <a:pt x="0" y="238375"/>
                  </a:lnTo>
                  <a:lnTo>
                    <a:pt x="3924" y="279641"/>
                  </a:lnTo>
                  <a:lnTo>
                    <a:pt x="12518" y="301279"/>
                  </a:lnTo>
                  <a:lnTo>
                    <a:pt x="18085" y="310325"/>
                  </a:lnTo>
                  <a:lnTo>
                    <a:pt x="33629" y="323496"/>
                  </a:lnTo>
                  <a:lnTo>
                    <a:pt x="42688" y="328646"/>
                  </a:lnTo>
                  <a:lnTo>
                    <a:pt x="51066" y="328569"/>
                  </a:lnTo>
                  <a:lnTo>
                    <a:pt x="58992" y="325009"/>
                  </a:lnTo>
                  <a:lnTo>
                    <a:pt x="72867" y="311694"/>
                  </a:lnTo>
                  <a:lnTo>
                    <a:pt x="95177" y="264430"/>
                  </a:lnTo>
                  <a:lnTo>
                    <a:pt x="109795" y="207330"/>
                  </a:lnTo>
                  <a:lnTo>
                    <a:pt x="123947" y="146657"/>
                  </a:lnTo>
                  <a:lnTo>
                    <a:pt x="132419" y="84283"/>
                  </a:lnTo>
                  <a:lnTo>
                    <a:pt x="125687" y="28072"/>
                  </a:lnTo>
                  <a:lnTo>
                    <a:pt x="119667" y="4248"/>
                  </a:lnTo>
                  <a:lnTo>
                    <a:pt x="116424" y="0"/>
                  </a:lnTo>
                  <a:lnTo>
                    <a:pt x="113092" y="678"/>
                  </a:lnTo>
                  <a:lnTo>
                    <a:pt x="109701" y="4639"/>
                  </a:lnTo>
                  <a:lnTo>
                    <a:pt x="104928" y="32571"/>
                  </a:lnTo>
                  <a:lnTo>
                    <a:pt x="103315" y="83931"/>
                  </a:lnTo>
                  <a:lnTo>
                    <a:pt x="102997" y="139137"/>
                  </a:lnTo>
                  <a:lnTo>
                    <a:pt x="108523" y="189513"/>
                  </a:lnTo>
                  <a:lnTo>
                    <a:pt x="117578" y="228118"/>
                  </a:lnTo>
                  <a:lnTo>
                    <a:pt x="120880" y="233475"/>
                  </a:lnTo>
                  <a:lnTo>
                    <a:pt x="124252" y="233537"/>
                  </a:lnTo>
                  <a:lnTo>
                    <a:pt x="149247" y="214009"/>
                  </a:lnTo>
                  <a:lnTo>
                    <a:pt x="208574" y="188468"/>
                  </a:lnTo>
                  <a:lnTo>
                    <a:pt x="241985" y="165679"/>
                  </a:lnTo>
                  <a:lnTo>
                    <a:pt x="262797" y="144367"/>
                  </a:lnTo>
                  <a:lnTo>
                    <a:pt x="272631" y="126124"/>
                  </a:lnTo>
                  <a:lnTo>
                    <a:pt x="273382" y="117516"/>
                  </a:lnTo>
                  <a:lnTo>
                    <a:pt x="267977" y="101712"/>
                  </a:lnTo>
                  <a:lnTo>
                    <a:pt x="254657" y="90009"/>
                  </a:lnTo>
                  <a:lnTo>
                    <a:pt x="246191" y="85250"/>
                  </a:lnTo>
                  <a:lnTo>
                    <a:pt x="221188" y="83082"/>
                  </a:lnTo>
                  <a:lnTo>
                    <a:pt x="192917" y="87188"/>
                  </a:lnTo>
                  <a:lnTo>
                    <a:pt x="168654" y="96812"/>
                  </a:lnTo>
                  <a:lnTo>
                    <a:pt x="152411" y="112008"/>
                  </a:lnTo>
                  <a:lnTo>
                    <a:pt x="146442" y="120973"/>
                  </a:lnTo>
                  <a:lnTo>
                    <a:pt x="138041" y="155948"/>
                  </a:lnTo>
                  <a:lnTo>
                    <a:pt x="143608" y="208518"/>
                  </a:lnTo>
                  <a:lnTo>
                    <a:pt x="149469" y="231845"/>
                  </a:lnTo>
                  <a:lnTo>
                    <a:pt x="155009" y="240639"/>
                  </a:lnTo>
                  <a:lnTo>
                    <a:pt x="178404" y="258605"/>
                  </a:lnTo>
                  <a:lnTo>
                    <a:pt x="208203" y="2757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758880" y="2979564"/>
              <a:ext cx="73701" cy="210345"/>
            </a:xfrm>
            <a:custGeom>
              <a:avLst/>
              <a:gdLst/>
              <a:ahLst/>
              <a:cxnLst/>
              <a:rect l="0" t="0" r="0" b="0"/>
              <a:pathLst>
                <a:path w="73701" h="210345">
                  <a:moveTo>
                    <a:pt x="0" y="63171"/>
                  </a:moveTo>
                  <a:lnTo>
                    <a:pt x="3120" y="112102"/>
                  </a:lnTo>
                  <a:lnTo>
                    <a:pt x="14655" y="165644"/>
                  </a:lnTo>
                  <a:lnTo>
                    <a:pt x="25858" y="210231"/>
                  </a:lnTo>
                  <a:lnTo>
                    <a:pt x="25428" y="210344"/>
                  </a:lnTo>
                  <a:lnTo>
                    <a:pt x="6659" y="151093"/>
                  </a:lnTo>
                  <a:lnTo>
                    <a:pt x="1973" y="111319"/>
                  </a:lnTo>
                  <a:lnTo>
                    <a:pt x="7116" y="86910"/>
                  </a:lnTo>
                  <a:lnTo>
                    <a:pt x="23893" y="42644"/>
                  </a:lnTo>
                  <a:lnTo>
                    <a:pt x="37526" y="27532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1333077" y="3411233"/>
            <a:ext cx="2899379" cy="930386"/>
            <a:chOff x="1333077" y="3411233"/>
            <a:chExt cx="2899379" cy="930386"/>
          </a:xfrm>
        </p:grpSpPr>
        <p:sp>
          <p:nvSpPr>
            <p:cNvPr id="112" name="Freeform 111"/>
            <p:cNvSpPr/>
            <p:nvPr/>
          </p:nvSpPr>
          <p:spPr>
            <a:xfrm>
              <a:off x="1333077" y="3531708"/>
              <a:ext cx="193556" cy="220691"/>
            </a:xfrm>
            <a:custGeom>
              <a:avLst/>
              <a:gdLst/>
              <a:ahLst/>
              <a:cxnLst/>
              <a:rect l="0" t="0" r="0" b="0"/>
              <a:pathLst>
                <a:path w="193556" h="220691">
                  <a:moveTo>
                    <a:pt x="119855" y="58509"/>
                  </a:moveTo>
                  <a:lnTo>
                    <a:pt x="110280" y="27227"/>
                  </a:lnTo>
                  <a:lnTo>
                    <a:pt x="99612" y="11071"/>
                  </a:lnTo>
                  <a:lnTo>
                    <a:pt x="91152" y="5827"/>
                  </a:lnTo>
                  <a:lnTo>
                    <a:pt x="69274" y="0"/>
                  </a:lnTo>
                  <a:lnTo>
                    <a:pt x="60398" y="1955"/>
                  </a:lnTo>
                  <a:lnTo>
                    <a:pt x="53311" y="6769"/>
                  </a:lnTo>
                  <a:lnTo>
                    <a:pt x="22315" y="49486"/>
                  </a:lnTo>
                  <a:lnTo>
                    <a:pt x="1090" y="106411"/>
                  </a:lnTo>
                  <a:lnTo>
                    <a:pt x="0" y="130101"/>
                  </a:lnTo>
                  <a:lnTo>
                    <a:pt x="8833" y="173906"/>
                  </a:lnTo>
                  <a:lnTo>
                    <a:pt x="24049" y="205785"/>
                  </a:lnTo>
                  <a:lnTo>
                    <a:pt x="32587" y="212845"/>
                  </a:lnTo>
                  <a:lnTo>
                    <a:pt x="54553" y="220690"/>
                  </a:lnTo>
                  <a:lnTo>
                    <a:pt x="64622" y="220442"/>
                  </a:lnTo>
                  <a:lnTo>
                    <a:pt x="82049" y="213927"/>
                  </a:lnTo>
                  <a:lnTo>
                    <a:pt x="105014" y="191517"/>
                  </a:lnTo>
                  <a:lnTo>
                    <a:pt x="113259" y="169486"/>
                  </a:lnTo>
                  <a:lnTo>
                    <a:pt x="120156" y="111685"/>
                  </a:lnTo>
                  <a:lnTo>
                    <a:pt x="122396" y="111507"/>
                  </a:lnTo>
                  <a:lnTo>
                    <a:pt x="165989" y="165583"/>
                  </a:lnTo>
                  <a:lnTo>
                    <a:pt x="193555" y="1848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610176" y="3545330"/>
              <a:ext cx="164212" cy="185865"/>
            </a:xfrm>
            <a:custGeom>
              <a:avLst/>
              <a:gdLst/>
              <a:ahLst/>
              <a:cxnLst/>
              <a:rect l="0" t="0" r="0" b="0"/>
              <a:pathLst>
                <a:path w="164212" h="185865">
                  <a:moveTo>
                    <a:pt x="84912" y="13302"/>
                  </a:moveTo>
                  <a:lnTo>
                    <a:pt x="73733" y="2124"/>
                  </a:lnTo>
                  <a:lnTo>
                    <a:pt x="66931" y="0"/>
                  </a:lnTo>
                  <a:lnTo>
                    <a:pt x="50014" y="761"/>
                  </a:lnTo>
                  <a:lnTo>
                    <a:pt x="33917" y="8118"/>
                  </a:lnTo>
                  <a:lnTo>
                    <a:pt x="4519" y="31905"/>
                  </a:lnTo>
                  <a:lnTo>
                    <a:pt x="901" y="39742"/>
                  </a:lnTo>
                  <a:lnTo>
                    <a:pt x="0" y="57808"/>
                  </a:lnTo>
                  <a:lnTo>
                    <a:pt x="3737" y="65200"/>
                  </a:lnTo>
                  <a:lnTo>
                    <a:pt x="17249" y="76532"/>
                  </a:lnTo>
                  <a:lnTo>
                    <a:pt x="50175" y="83899"/>
                  </a:lnTo>
                  <a:lnTo>
                    <a:pt x="102053" y="87558"/>
                  </a:lnTo>
                  <a:lnTo>
                    <a:pt x="135224" y="96395"/>
                  </a:lnTo>
                  <a:lnTo>
                    <a:pt x="152506" y="107164"/>
                  </a:lnTo>
                  <a:lnTo>
                    <a:pt x="158051" y="115651"/>
                  </a:lnTo>
                  <a:lnTo>
                    <a:pt x="164211" y="137559"/>
                  </a:lnTo>
                  <a:lnTo>
                    <a:pt x="160710" y="159774"/>
                  </a:lnTo>
                  <a:lnTo>
                    <a:pt x="156501" y="170612"/>
                  </a:lnTo>
                  <a:lnTo>
                    <a:pt x="149016" y="177836"/>
                  </a:lnTo>
                  <a:lnTo>
                    <a:pt x="128220" y="185864"/>
                  </a:lnTo>
                  <a:lnTo>
                    <a:pt x="72446" y="183107"/>
                  </a:lnTo>
                  <a:lnTo>
                    <a:pt x="53326" y="1817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033527" y="3578876"/>
              <a:ext cx="145873" cy="175903"/>
            </a:xfrm>
            <a:custGeom>
              <a:avLst/>
              <a:gdLst/>
              <a:ahLst/>
              <a:cxnLst/>
              <a:rect l="0" t="0" r="0" b="0"/>
              <a:pathLst>
                <a:path w="145873" h="175903">
                  <a:moveTo>
                    <a:pt x="93229" y="74512"/>
                  </a:moveTo>
                  <a:lnTo>
                    <a:pt x="93229" y="52155"/>
                  </a:lnTo>
                  <a:lnTo>
                    <a:pt x="82051" y="21485"/>
                  </a:lnTo>
                  <a:lnTo>
                    <a:pt x="67204" y="6881"/>
                  </a:lnTo>
                  <a:lnTo>
                    <a:pt x="58331" y="1349"/>
                  </a:lnTo>
                  <a:lnTo>
                    <a:pt x="50077" y="0"/>
                  </a:lnTo>
                  <a:lnTo>
                    <a:pt x="42234" y="1441"/>
                  </a:lnTo>
                  <a:lnTo>
                    <a:pt x="34666" y="4741"/>
                  </a:lnTo>
                  <a:lnTo>
                    <a:pt x="23137" y="17767"/>
                  </a:lnTo>
                  <a:lnTo>
                    <a:pt x="6204" y="54725"/>
                  </a:lnTo>
                  <a:lnTo>
                    <a:pt x="0" y="111461"/>
                  </a:lnTo>
                  <a:lnTo>
                    <a:pt x="1265" y="152400"/>
                  </a:lnTo>
                  <a:lnTo>
                    <a:pt x="9852" y="171910"/>
                  </a:lnTo>
                  <a:lnTo>
                    <a:pt x="15418" y="175709"/>
                  </a:lnTo>
                  <a:lnTo>
                    <a:pt x="21468" y="175902"/>
                  </a:lnTo>
                  <a:lnTo>
                    <a:pt x="53578" y="159401"/>
                  </a:lnTo>
                  <a:lnTo>
                    <a:pt x="67027" y="143826"/>
                  </a:lnTo>
                  <a:lnTo>
                    <a:pt x="85194" y="105231"/>
                  </a:lnTo>
                  <a:lnTo>
                    <a:pt x="89042" y="103180"/>
                  </a:lnTo>
                  <a:lnTo>
                    <a:pt x="92777" y="106492"/>
                  </a:lnTo>
                  <a:lnTo>
                    <a:pt x="109863" y="130391"/>
                  </a:lnTo>
                  <a:lnTo>
                    <a:pt x="145872" y="169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477309" y="3495461"/>
              <a:ext cx="102173" cy="252685"/>
            </a:xfrm>
            <a:custGeom>
              <a:avLst/>
              <a:gdLst/>
              <a:ahLst/>
              <a:cxnLst/>
              <a:rect l="0" t="0" r="0" b="0"/>
              <a:pathLst>
                <a:path w="102173" h="252685">
                  <a:moveTo>
                    <a:pt x="49530" y="252684"/>
                  </a:moveTo>
                  <a:lnTo>
                    <a:pt x="31572" y="198809"/>
                  </a:lnTo>
                  <a:lnTo>
                    <a:pt x="10889" y="135592"/>
                  </a:lnTo>
                  <a:lnTo>
                    <a:pt x="0" y="83282"/>
                  </a:lnTo>
                  <a:lnTo>
                    <a:pt x="610" y="58071"/>
                  </a:lnTo>
                  <a:lnTo>
                    <a:pt x="8681" y="39067"/>
                  </a:lnTo>
                  <a:lnTo>
                    <a:pt x="26378" y="15215"/>
                  </a:lnTo>
                  <a:lnTo>
                    <a:pt x="45869" y="6762"/>
                  </a:lnTo>
                  <a:lnTo>
                    <a:pt x="10217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463668" y="3611274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5" y="0"/>
                  </a:lnTo>
                  <a:lnTo>
                    <a:pt x="1215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639037" y="3590217"/>
              <a:ext cx="56259" cy="161546"/>
            </a:xfrm>
            <a:custGeom>
              <a:avLst/>
              <a:gdLst/>
              <a:ahLst/>
              <a:cxnLst/>
              <a:rect l="0" t="0" r="0" b="0"/>
              <a:pathLst>
                <a:path w="56259" h="161546">
                  <a:moveTo>
                    <a:pt x="14144" y="52643"/>
                  </a:moveTo>
                  <a:lnTo>
                    <a:pt x="8555" y="69410"/>
                  </a:lnTo>
                  <a:lnTo>
                    <a:pt x="8930" y="87001"/>
                  </a:lnTo>
                  <a:lnTo>
                    <a:pt x="25139" y="147643"/>
                  </a:lnTo>
                  <a:lnTo>
                    <a:pt x="29559" y="161545"/>
                  </a:lnTo>
                  <a:lnTo>
                    <a:pt x="10277" y="104194"/>
                  </a:lnTo>
                  <a:lnTo>
                    <a:pt x="0" y="73376"/>
                  </a:lnTo>
                  <a:lnTo>
                    <a:pt x="725" y="36429"/>
                  </a:lnTo>
                  <a:lnTo>
                    <a:pt x="5198" y="26626"/>
                  </a:lnTo>
                  <a:lnTo>
                    <a:pt x="19527" y="12614"/>
                  </a:lnTo>
                  <a:lnTo>
                    <a:pt x="34474" y="5606"/>
                  </a:lnTo>
                  <a:lnTo>
                    <a:pt x="5625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755284" y="3610948"/>
              <a:ext cx="161110" cy="147726"/>
            </a:xfrm>
            <a:custGeom>
              <a:avLst/>
              <a:gdLst/>
              <a:ahLst/>
              <a:cxnLst/>
              <a:rect l="0" t="0" r="0" b="0"/>
              <a:pathLst>
                <a:path w="161110" h="147726">
                  <a:moveTo>
                    <a:pt x="108467" y="74026"/>
                  </a:moveTo>
                  <a:lnTo>
                    <a:pt x="88224" y="30063"/>
                  </a:lnTo>
                  <a:lnTo>
                    <a:pt x="69063" y="5368"/>
                  </a:lnTo>
                  <a:lnTo>
                    <a:pt x="61141" y="1348"/>
                  </a:lnTo>
                  <a:lnTo>
                    <a:pt x="42980" y="0"/>
                  </a:lnTo>
                  <a:lnTo>
                    <a:pt x="26329" y="6420"/>
                  </a:lnTo>
                  <a:lnTo>
                    <a:pt x="18613" y="11408"/>
                  </a:lnTo>
                  <a:lnTo>
                    <a:pt x="6921" y="29428"/>
                  </a:lnTo>
                  <a:lnTo>
                    <a:pt x="2165" y="40784"/>
                  </a:lnTo>
                  <a:lnTo>
                    <a:pt x="0" y="65881"/>
                  </a:lnTo>
                  <a:lnTo>
                    <a:pt x="4108" y="90293"/>
                  </a:lnTo>
                  <a:lnTo>
                    <a:pt x="13732" y="108942"/>
                  </a:lnTo>
                  <a:lnTo>
                    <a:pt x="28928" y="121909"/>
                  </a:lnTo>
                  <a:lnTo>
                    <a:pt x="37893" y="127005"/>
                  </a:lnTo>
                  <a:lnTo>
                    <a:pt x="46210" y="128063"/>
                  </a:lnTo>
                  <a:lnTo>
                    <a:pt x="61690" y="122999"/>
                  </a:lnTo>
                  <a:lnTo>
                    <a:pt x="83558" y="106994"/>
                  </a:lnTo>
                  <a:lnTo>
                    <a:pt x="99267" y="81844"/>
                  </a:lnTo>
                  <a:lnTo>
                    <a:pt x="103503" y="79238"/>
                  </a:lnTo>
                  <a:lnTo>
                    <a:pt x="107498" y="81010"/>
                  </a:lnTo>
                  <a:lnTo>
                    <a:pt x="115055" y="92338"/>
                  </a:lnTo>
                  <a:lnTo>
                    <a:pt x="128227" y="117276"/>
                  </a:lnTo>
                  <a:lnTo>
                    <a:pt x="161109" y="147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950794" y="3578544"/>
              <a:ext cx="113000" cy="138499"/>
            </a:xfrm>
            <a:custGeom>
              <a:avLst/>
              <a:gdLst/>
              <a:ahLst/>
              <a:cxnLst/>
              <a:rect l="0" t="0" r="0" b="0"/>
              <a:pathLst>
                <a:path w="113000" h="138499">
                  <a:moveTo>
                    <a:pt x="102470" y="32730"/>
                  </a:moveTo>
                  <a:lnTo>
                    <a:pt x="73162" y="3422"/>
                  </a:lnTo>
                  <a:lnTo>
                    <a:pt x="65384" y="323"/>
                  </a:lnTo>
                  <a:lnTo>
                    <a:pt x="47383" y="0"/>
                  </a:lnTo>
                  <a:lnTo>
                    <a:pt x="30804" y="9995"/>
                  </a:lnTo>
                  <a:lnTo>
                    <a:pt x="16806" y="26135"/>
                  </a:lnTo>
                  <a:lnTo>
                    <a:pt x="6685" y="45007"/>
                  </a:lnTo>
                  <a:lnTo>
                    <a:pt x="0" y="80952"/>
                  </a:lnTo>
                  <a:lnTo>
                    <a:pt x="4675" y="101345"/>
                  </a:lnTo>
                  <a:lnTo>
                    <a:pt x="15722" y="118208"/>
                  </a:lnTo>
                  <a:lnTo>
                    <a:pt x="32330" y="133501"/>
                  </a:lnTo>
                  <a:lnTo>
                    <a:pt x="42842" y="137346"/>
                  </a:lnTo>
                  <a:lnTo>
                    <a:pt x="67000" y="138498"/>
                  </a:lnTo>
                  <a:lnTo>
                    <a:pt x="112999" y="1274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126963" y="3411233"/>
              <a:ext cx="31587" cy="284270"/>
            </a:xfrm>
            <a:custGeom>
              <a:avLst/>
              <a:gdLst/>
              <a:ahLst/>
              <a:cxnLst/>
              <a:rect l="0" t="0" r="0" b="0"/>
              <a:pathLst>
                <a:path w="31587" h="284270">
                  <a:moveTo>
                    <a:pt x="0" y="0"/>
                  </a:moveTo>
                  <a:lnTo>
                    <a:pt x="0" y="58617"/>
                  </a:lnTo>
                  <a:lnTo>
                    <a:pt x="8334" y="121452"/>
                  </a:lnTo>
                  <a:lnTo>
                    <a:pt x="15685" y="181528"/>
                  </a:lnTo>
                  <a:lnTo>
                    <a:pt x="21166" y="237285"/>
                  </a:lnTo>
                  <a:lnTo>
                    <a:pt x="31586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063792" y="3537575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10528"/>
                  </a:moveTo>
                  <a:lnTo>
                    <a:pt x="95835" y="4939"/>
                  </a:lnTo>
                  <a:lnTo>
                    <a:pt x="33923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274362" y="3569160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0" y="58617"/>
                  </a:lnTo>
                  <a:lnTo>
                    <a:pt x="8334" y="112095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295419" y="348493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362290" y="3537575"/>
              <a:ext cx="115240" cy="158332"/>
            </a:xfrm>
            <a:custGeom>
              <a:avLst/>
              <a:gdLst/>
              <a:ahLst/>
              <a:cxnLst/>
              <a:rect l="0" t="0" r="0" b="0"/>
              <a:pathLst>
                <a:path w="115240" h="158332">
                  <a:moveTo>
                    <a:pt x="38414" y="0"/>
                  </a:moveTo>
                  <a:lnTo>
                    <a:pt x="9106" y="29308"/>
                  </a:lnTo>
                  <a:lnTo>
                    <a:pt x="1992" y="48901"/>
                  </a:lnTo>
                  <a:lnTo>
                    <a:pt x="0" y="73206"/>
                  </a:lnTo>
                  <a:lnTo>
                    <a:pt x="6625" y="112027"/>
                  </a:lnTo>
                  <a:lnTo>
                    <a:pt x="16877" y="135188"/>
                  </a:lnTo>
                  <a:lnTo>
                    <a:pt x="32352" y="150940"/>
                  </a:lnTo>
                  <a:lnTo>
                    <a:pt x="41392" y="156778"/>
                  </a:lnTo>
                  <a:lnTo>
                    <a:pt x="50928" y="158331"/>
                  </a:lnTo>
                  <a:lnTo>
                    <a:pt x="70882" y="153817"/>
                  </a:lnTo>
                  <a:lnTo>
                    <a:pt x="96257" y="138122"/>
                  </a:lnTo>
                  <a:lnTo>
                    <a:pt x="108186" y="122219"/>
                  </a:lnTo>
                  <a:lnTo>
                    <a:pt x="113005" y="113064"/>
                  </a:lnTo>
                  <a:lnTo>
                    <a:pt x="115239" y="90415"/>
                  </a:lnTo>
                  <a:lnTo>
                    <a:pt x="107142" y="43336"/>
                  </a:lnTo>
                  <a:lnTo>
                    <a:pt x="92053" y="16480"/>
                  </a:lnTo>
                  <a:lnTo>
                    <a:pt x="82531" y="7324"/>
                  </a:lnTo>
                  <a:lnTo>
                    <a:pt x="7000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527046" y="3539537"/>
              <a:ext cx="126343" cy="166495"/>
            </a:xfrm>
            <a:custGeom>
              <a:avLst/>
              <a:gdLst/>
              <a:ahLst/>
              <a:cxnLst/>
              <a:rect l="0" t="0" r="0" b="0"/>
              <a:pathLst>
                <a:path w="126343" h="166495">
                  <a:moveTo>
                    <a:pt x="0" y="29623"/>
                  </a:moveTo>
                  <a:lnTo>
                    <a:pt x="9065" y="88240"/>
                  </a:lnTo>
                  <a:lnTo>
                    <a:pt x="21789" y="144837"/>
                  </a:lnTo>
                  <a:lnTo>
                    <a:pt x="26062" y="159208"/>
                  </a:lnTo>
                  <a:lnTo>
                    <a:pt x="16358" y="131176"/>
                  </a:lnTo>
                  <a:lnTo>
                    <a:pt x="11680" y="76416"/>
                  </a:lnTo>
                  <a:lnTo>
                    <a:pt x="13209" y="34649"/>
                  </a:lnTo>
                  <a:lnTo>
                    <a:pt x="21859" y="10800"/>
                  </a:lnTo>
                  <a:lnTo>
                    <a:pt x="29781" y="4206"/>
                  </a:lnTo>
                  <a:lnTo>
                    <a:pt x="39741" y="980"/>
                  </a:lnTo>
                  <a:lnTo>
                    <a:pt x="51060" y="0"/>
                  </a:lnTo>
                  <a:lnTo>
                    <a:pt x="60947" y="2855"/>
                  </a:lnTo>
                  <a:lnTo>
                    <a:pt x="78170" y="15387"/>
                  </a:lnTo>
                  <a:lnTo>
                    <a:pt x="95432" y="42173"/>
                  </a:lnTo>
                  <a:lnTo>
                    <a:pt x="110574" y="83835"/>
                  </a:lnTo>
                  <a:lnTo>
                    <a:pt x="120713" y="144026"/>
                  </a:lnTo>
                  <a:lnTo>
                    <a:pt x="126342" y="1664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927129" y="3558632"/>
              <a:ext cx="31587" cy="157928"/>
            </a:xfrm>
            <a:custGeom>
              <a:avLst/>
              <a:gdLst/>
              <a:ahLst/>
              <a:cxnLst/>
              <a:rect l="0" t="0" r="0" b="0"/>
              <a:pathLst>
                <a:path w="31587" h="157928">
                  <a:moveTo>
                    <a:pt x="0" y="0"/>
                  </a:moveTo>
                  <a:lnTo>
                    <a:pt x="16789" y="62280"/>
                  </a:lnTo>
                  <a:lnTo>
                    <a:pt x="26084" y="124607"/>
                  </a:lnTo>
                  <a:lnTo>
                    <a:pt x="31586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937658" y="346387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032414" y="3506032"/>
              <a:ext cx="200042" cy="231585"/>
            </a:xfrm>
            <a:custGeom>
              <a:avLst/>
              <a:gdLst/>
              <a:ahLst/>
              <a:cxnLst/>
              <a:rect l="0" t="0" r="0" b="0"/>
              <a:pathLst>
                <a:path w="200042" h="231585">
                  <a:moveTo>
                    <a:pt x="0" y="42071"/>
                  </a:moveTo>
                  <a:lnTo>
                    <a:pt x="14654" y="95099"/>
                  </a:lnTo>
                  <a:lnTo>
                    <a:pt x="28198" y="152545"/>
                  </a:lnTo>
                  <a:lnTo>
                    <a:pt x="36301" y="187758"/>
                  </a:lnTo>
                  <a:lnTo>
                    <a:pt x="35899" y="188329"/>
                  </a:lnTo>
                  <a:lnTo>
                    <a:pt x="26848" y="158439"/>
                  </a:lnTo>
                  <a:lnTo>
                    <a:pt x="23371" y="100239"/>
                  </a:lnTo>
                  <a:lnTo>
                    <a:pt x="32736" y="45589"/>
                  </a:lnTo>
                  <a:lnTo>
                    <a:pt x="40286" y="23747"/>
                  </a:lnTo>
                  <a:lnTo>
                    <a:pt x="51440" y="6241"/>
                  </a:lnTo>
                  <a:lnTo>
                    <a:pt x="58860" y="1807"/>
                  </a:lnTo>
                  <a:lnTo>
                    <a:pt x="76463" y="0"/>
                  </a:lnTo>
                  <a:lnTo>
                    <a:pt x="106104" y="11148"/>
                  </a:lnTo>
                  <a:lnTo>
                    <a:pt x="120467" y="25988"/>
                  </a:lnTo>
                  <a:lnTo>
                    <a:pt x="155217" y="79408"/>
                  </a:lnTo>
                  <a:lnTo>
                    <a:pt x="175118" y="136199"/>
                  </a:lnTo>
                  <a:lnTo>
                    <a:pt x="195331" y="198774"/>
                  </a:lnTo>
                  <a:lnTo>
                    <a:pt x="200041" y="2315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461777" y="4008695"/>
              <a:ext cx="183691" cy="220407"/>
            </a:xfrm>
            <a:custGeom>
              <a:avLst/>
              <a:gdLst/>
              <a:ahLst/>
              <a:cxnLst/>
              <a:rect l="0" t="0" r="0" b="0"/>
              <a:pathLst>
                <a:path w="183691" h="220407">
                  <a:moveTo>
                    <a:pt x="117497" y="23719"/>
                  </a:moveTo>
                  <a:lnTo>
                    <a:pt x="106319" y="12541"/>
                  </a:lnTo>
                  <a:lnTo>
                    <a:pt x="77010" y="0"/>
                  </a:lnTo>
                  <a:lnTo>
                    <a:pt x="55049" y="1869"/>
                  </a:lnTo>
                  <a:lnTo>
                    <a:pt x="34761" y="10499"/>
                  </a:lnTo>
                  <a:lnTo>
                    <a:pt x="17944" y="22133"/>
                  </a:lnTo>
                  <a:lnTo>
                    <a:pt x="5791" y="38222"/>
                  </a:lnTo>
                  <a:lnTo>
                    <a:pt x="912" y="47426"/>
                  </a:lnTo>
                  <a:lnTo>
                    <a:pt x="0" y="55901"/>
                  </a:lnTo>
                  <a:lnTo>
                    <a:pt x="5225" y="71558"/>
                  </a:lnTo>
                  <a:lnTo>
                    <a:pt x="26909" y="93525"/>
                  </a:lnTo>
                  <a:lnTo>
                    <a:pt x="48770" y="101537"/>
                  </a:lnTo>
                  <a:lnTo>
                    <a:pt x="100932" y="106681"/>
                  </a:lnTo>
                  <a:lnTo>
                    <a:pt x="136766" y="113161"/>
                  </a:lnTo>
                  <a:lnTo>
                    <a:pt x="155697" y="125472"/>
                  </a:lnTo>
                  <a:lnTo>
                    <a:pt x="170740" y="142642"/>
                  </a:lnTo>
                  <a:lnTo>
                    <a:pt x="181325" y="161972"/>
                  </a:lnTo>
                  <a:lnTo>
                    <a:pt x="183690" y="182261"/>
                  </a:lnTo>
                  <a:lnTo>
                    <a:pt x="182682" y="192585"/>
                  </a:lnTo>
                  <a:lnTo>
                    <a:pt x="178501" y="200637"/>
                  </a:lnTo>
                  <a:lnTo>
                    <a:pt x="164497" y="212703"/>
                  </a:lnTo>
                  <a:lnTo>
                    <a:pt x="143455" y="218846"/>
                  </a:lnTo>
                  <a:lnTo>
                    <a:pt x="119676" y="220406"/>
                  </a:lnTo>
                  <a:lnTo>
                    <a:pt x="88897" y="214708"/>
                  </a:lnTo>
                  <a:lnTo>
                    <a:pt x="64855" y="2027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705616" y="4085057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684559" y="3958715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789844" y="4069804"/>
              <a:ext cx="189514" cy="120539"/>
            </a:xfrm>
            <a:custGeom>
              <a:avLst/>
              <a:gdLst/>
              <a:ahLst/>
              <a:cxnLst/>
              <a:rect l="0" t="0" r="0" b="0"/>
              <a:pathLst>
                <a:path w="189514" h="120539">
                  <a:moveTo>
                    <a:pt x="0" y="46838"/>
                  </a:moveTo>
                  <a:lnTo>
                    <a:pt x="15619" y="100930"/>
                  </a:lnTo>
                  <a:lnTo>
                    <a:pt x="15092" y="100447"/>
                  </a:lnTo>
                  <a:lnTo>
                    <a:pt x="13571" y="96615"/>
                  </a:lnTo>
                  <a:lnTo>
                    <a:pt x="12299" y="58014"/>
                  </a:lnTo>
                  <a:lnTo>
                    <a:pt x="16385" y="36597"/>
                  </a:lnTo>
                  <a:lnTo>
                    <a:pt x="22622" y="29482"/>
                  </a:lnTo>
                  <a:lnTo>
                    <a:pt x="42030" y="21577"/>
                  </a:lnTo>
                  <a:lnTo>
                    <a:pt x="50246" y="22978"/>
                  </a:lnTo>
                  <a:lnTo>
                    <a:pt x="56895" y="27422"/>
                  </a:lnTo>
                  <a:lnTo>
                    <a:pt x="67400" y="41718"/>
                  </a:lnTo>
                  <a:lnTo>
                    <a:pt x="75969" y="59771"/>
                  </a:lnTo>
                  <a:lnTo>
                    <a:pt x="76383" y="63649"/>
                  </a:lnTo>
                  <a:lnTo>
                    <a:pt x="74318" y="63894"/>
                  </a:lnTo>
                  <a:lnTo>
                    <a:pt x="70603" y="61719"/>
                  </a:lnTo>
                  <a:lnTo>
                    <a:pt x="69295" y="56758"/>
                  </a:lnTo>
                  <a:lnTo>
                    <a:pt x="70962" y="41889"/>
                  </a:lnTo>
                  <a:lnTo>
                    <a:pt x="84067" y="13786"/>
                  </a:lnTo>
                  <a:lnTo>
                    <a:pt x="92309" y="7256"/>
                  </a:lnTo>
                  <a:lnTo>
                    <a:pt x="113946" y="0"/>
                  </a:lnTo>
                  <a:lnTo>
                    <a:pt x="123927" y="405"/>
                  </a:lnTo>
                  <a:lnTo>
                    <a:pt x="141256" y="7094"/>
                  </a:lnTo>
                  <a:lnTo>
                    <a:pt x="164166" y="24014"/>
                  </a:lnTo>
                  <a:lnTo>
                    <a:pt x="180183" y="49434"/>
                  </a:lnTo>
                  <a:lnTo>
                    <a:pt x="188285" y="101917"/>
                  </a:lnTo>
                  <a:lnTo>
                    <a:pt x="189513" y="1205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063585" y="4035459"/>
              <a:ext cx="117840" cy="306160"/>
            </a:xfrm>
            <a:custGeom>
              <a:avLst/>
              <a:gdLst/>
              <a:ahLst/>
              <a:cxnLst/>
              <a:rect l="0" t="0" r="0" b="0"/>
              <a:pathLst>
                <a:path w="117840" h="306160">
                  <a:moveTo>
                    <a:pt x="0" y="91712"/>
                  </a:moveTo>
                  <a:lnTo>
                    <a:pt x="3120" y="140643"/>
                  </a:lnTo>
                  <a:lnTo>
                    <a:pt x="14654" y="199773"/>
                  </a:lnTo>
                  <a:lnTo>
                    <a:pt x="24749" y="247992"/>
                  </a:lnTo>
                  <a:lnTo>
                    <a:pt x="29065" y="306159"/>
                  </a:lnTo>
                  <a:lnTo>
                    <a:pt x="27566" y="306036"/>
                  </a:lnTo>
                  <a:lnTo>
                    <a:pt x="16753" y="272217"/>
                  </a:lnTo>
                  <a:lnTo>
                    <a:pt x="8229" y="209921"/>
                  </a:lnTo>
                  <a:lnTo>
                    <a:pt x="1626" y="160295"/>
                  </a:lnTo>
                  <a:lnTo>
                    <a:pt x="321" y="98197"/>
                  </a:lnTo>
                  <a:lnTo>
                    <a:pt x="3183" y="42777"/>
                  </a:lnTo>
                  <a:lnTo>
                    <a:pt x="5632" y="31012"/>
                  </a:lnTo>
                  <a:lnTo>
                    <a:pt x="17711" y="11702"/>
                  </a:lnTo>
                  <a:lnTo>
                    <a:pt x="25845" y="3277"/>
                  </a:lnTo>
                  <a:lnTo>
                    <a:pt x="34778" y="0"/>
                  </a:lnTo>
                  <a:lnTo>
                    <a:pt x="44242" y="155"/>
                  </a:lnTo>
                  <a:lnTo>
                    <a:pt x="54061" y="2598"/>
                  </a:lnTo>
                  <a:lnTo>
                    <a:pt x="71211" y="14671"/>
                  </a:lnTo>
                  <a:lnTo>
                    <a:pt x="107297" y="53837"/>
                  </a:lnTo>
                  <a:lnTo>
                    <a:pt x="117098" y="72539"/>
                  </a:lnTo>
                  <a:lnTo>
                    <a:pt x="117839" y="82440"/>
                  </a:lnTo>
                  <a:lnTo>
                    <a:pt x="112425" y="102799"/>
                  </a:lnTo>
                  <a:lnTo>
                    <a:pt x="105365" y="109631"/>
                  </a:lnTo>
                  <a:lnTo>
                    <a:pt x="85044" y="117223"/>
                  </a:lnTo>
                  <a:lnTo>
                    <a:pt x="63534" y="117478"/>
                  </a:lnTo>
                  <a:lnTo>
                    <a:pt x="44615" y="113692"/>
                  </a:lnTo>
                  <a:lnTo>
                    <a:pt x="21057" y="1022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242570" y="3937658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59756"/>
                  </a:lnTo>
                  <a:lnTo>
                    <a:pt x="8333" y="213713"/>
                  </a:lnTo>
                  <a:lnTo>
                    <a:pt x="10528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337326" y="408505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330878" y="4015842"/>
              <a:ext cx="93622" cy="163972"/>
            </a:xfrm>
            <a:custGeom>
              <a:avLst/>
              <a:gdLst/>
              <a:ahLst/>
              <a:cxnLst/>
              <a:rect l="0" t="0" r="0" b="0"/>
              <a:pathLst>
                <a:path w="93622" h="163972">
                  <a:moveTo>
                    <a:pt x="69619" y="69215"/>
                  </a:moveTo>
                  <a:lnTo>
                    <a:pt x="85260" y="51234"/>
                  </a:lnTo>
                  <a:lnTo>
                    <a:pt x="93338" y="34317"/>
                  </a:lnTo>
                  <a:lnTo>
                    <a:pt x="93621" y="26062"/>
                  </a:lnTo>
                  <a:lnTo>
                    <a:pt x="87695" y="10652"/>
                  </a:lnTo>
                  <a:lnTo>
                    <a:pt x="80500" y="5606"/>
                  </a:lnTo>
                  <a:lnTo>
                    <a:pt x="60027" y="0"/>
                  </a:lnTo>
                  <a:lnTo>
                    <a:pt x="50356" y="845"/>
                  </a:lnTo>
                  <a:lnTo>
                    <a:pt x="33372" y="8023"/>
                  </a:lnTo>
                  <a:lnTo>
                    <a:pt x="10656" y="30806"/>
                  </a:lnTo>
                  <a:lnTo>
                    <a:pt x="2469" y="52924"/>
                  </a:lnTo>
                  <a:lnTo>
                    <a:pt x="0" y="77182"/>
                  </a:lnTo>
                  <a:lnTo>
                    <a:pt x="2803" y="99662"/>
                  </a:lnTo>
                  <a:lnTo>
                    <a:pt x="16546" y="132049"/>
                  </a:lnTo>
                  <a:lnTo>
                    <a:pt x="41026" y="158282"/>
                  </a:lnTo>
                  <a:lnTo>
                    <a:pt x="50557" y="162518"/>
                  </a:lnTo>
                  <a:lnTo>
                    <a:pt x="90676" y="1639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514522" y="4021886"/>
              <a:ext cx="105449" cy="168457"/>
            </a:xfrm>
            <a:custGeom>
              <a:avLst/>
              <a:gdLst/>
              <a:ahLst/>
              <a:cxnLst/>
              <a:rect l="0" t="0" r="0" b="0"/>
              <a:pathLst>
                <a:path w="105449" h="168457">
                  <a:moveTo>
                    <a:pt x="64959" y="0"/>
                  </a:moveTo>
                  <a:lnTo>
                    <a:pt x="33677" y="9575"/>
                  </a:lnTo>
                  <a:lnTo>
                    <a:pt x="17521" y="20243"/>
                  </a:lnTo>
                  <a:lnTo>
                    <a:pt x="5661" y="35903"/>
                  </a:lnTo>
                  <a:lnTo>
                    <a:pt x="861" y="44992"/>
                  </a:lnTo>
                  <a:lnTo>
                    <a:pt x="0" y="53391"/>
                  </a:lnTo>
                  <a:lnTo>
                    <a:pt x="5283" y="68963"/>
                  </a:lnTo>
                  <a:lnTo>
                    <a:pt x="27001" y="90883"/>
                  </a:lnTo>
                  <a:lnTo>
                    <a:pt x="48869" y="98884"/>
                  </a:lnTo>
                  <a:lnTo>
                    <a:pt x="73016" y="104780"/>
                  </a:lnTo>
                  <a:lnTo>
                    <a:pt x="95446" y="115199"/>
                  </a:lnTo>
                  <a:lnTo>
                    <a:pt x="101662" y="122423"/>
                  </a:lnTo>
                  <a:lnTo>
                    <a:pt x="104635" y="130748"/>
                  </a:lnTo>
                  <a:lnTo>
                    <a:pt x="105448" y="139808"/>
                  </a:lnTo>
                  <a:lnTo>
                    <a:pt x="102481" y="147017"/>
                  </a:lnTo>
                  <a:lnTo>
                    <a:pt x="89824" y="158148"/>
                  </a:lnTo>
                  <a:lnTo>
                    <a:pt x="57379" y="165402"/>
                  </a:lnTo>
                  <a:lnTo>
                    <a:pt x="22845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705823" y="3916601"/>
              <a:ext cx="42115" cy="273742"/>
            </a:xfrm>
            <a:custGeom>
              <a:avLst/>
              <a:gdLst/>
              <a:ahLst/>
              <a:cxnLst/>
              <a:rect l="0" t="0" r="0" b="0"/>
              <a:pathLst>
                <a:path w="42115" h="273742">
                  <a:moveTo>
                    <a:pt x="0" y="0"/>
                  </a:moveTo>
                  <a:lnTo>
                    <a:pt x="3120" y="42691"/>
                  </a:lnTo>
                  <a:lnTo>
                    <a:pt x="9065" y="95520"/>
                  </a:lnTo>
                  <a:lnTo>
                    <a:pt x="17475" y="153875"/>
                  </a:lnTo>
                  <a:lnTo>
                    <a:pt x="23470" y="207343"/>
                  </a:lnTo>
                  <a:lnTo>
                    <a:pt x="39207" y="264099"/>
                  </a:lnTo>
                  <a:lnTo>
                    <a:pt x="42114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2653181" y="4032414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115236" y="3120"/>
                  </a:lnTo>
                  <a:lnTo>
                    <a:pt x="52592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056417" y="3969243"/>
              <a:ext cx="102133" cy="221100"/>
            </a:xfrm>
            <a:custGeom>
              <a:avLst/>
              <a:gdLst/>
              <a:ahLst/>
              <a:cxnLst/>
              <a:rect l="0" t="0" r="0" b="0"/>
              <a:pathLst>
                <a:path w="102133" h="221100">
                  <a:moveTo>
                    <a:pt x="49489" y="221099"/>
                  </a:moveTo>
                  <a:lnTo>
                    <a:pt x="33848" y="203118"/>
                  </a:lnTo>
                  <a:lnTo>
                    <a:pt x="11052" y="145575"/>
                  </a:lnTo>
                  <a:lnTo>
                    <a:pt x="0" y="93703"/>
                  </a:lnTo>
                  <a:lnTo>
                    <a:pt x="901" y="55450"/>
                  </a:lnTo>
                  <a:lnTo>
                    <a:pt x="3059" y="43986"/>
                  </a:lnTo>
                  <a:lnTo>
                    <a:pt x="14816" y="25008"/>
                  </a:lnTo>
                  <a:lnTo>
                    <a:pt x="22864" y="16673"/>
                  </a:lnTo>
                  <a:lnTo>
                    <a:pt x="44285" y="7410"/>
                  </a:lnTo>
                  <a:lnTo>
                    <a:pt x="10213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021678" y="4089996"/>
              <a:ext cx="126343" cy="5590"/>
            </a:xfrm>
            <a:custGeom>
              <a:avLst/>
              <a:gdLst/>
              <a:ahLst/>
              <a:cxnLst/>
              <a:rect l="0" t="0" r="0" b="0"/>
              <a:pathLst>
                <a:path w="126343" h="5590">
                  <a:moveTo>
                    <a:pt x="126342" y="5589"/>
                  </a:moveTo>
                  <a:lnTo>
                    <a:pt x="109575" y="0"/>
                  </a:lnTo>
                  <a:lnTo>
                    <a:pt x="91984" y="376"/>
                  </a:lnTo>
                  <a:lnTo>
                    <a:pt x="35683" y="4903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198842" y="4132110"/>
              <a:ext cx="91911" cy="102888"/>
            </a:xfrm>
            <a:custGeom>
              <a:avLst/>
              <a:gdLst/>
              <a:ahLst/>
              <a:cxnLst/>
              <a:rect l="0" t="0" r="0" b="0"/>
              <a:pathLst>
                <a:path w="91911" h="102888">
                  <a:moveTo>
                    <a:pt x="86049" y="5589"/>
                  </a:moveTo>
                  <a:lnTo>
                    <a:pt x="69281" y="0"/>
                  </a:lnTo>
                  <a:lnTo>
                    <a:pt x="51690" y="3495"/>
                  </a:lnTo>
                  <a:lnTo>
                    <a:pt x="25176" y="18617"/>
                  </a:lnTo>
                  <a:lnTo>
                    <a:pt x="11031" y="32436"/>
                  </a:lnTo>
                  <a:lnTo>
                    <a:pt x="845" y="50276"/>
                  </a:lnTo>
                  <a:lnTo>
                    <a:pt x="0" y="59947"/>
                  </a:lnTo>
                  <a:lnTo>
                    <a:pt x="5301" y="80051"/>
                  </a:lnTo>
                  <a:lnTo>
                    <a:pt x="18576" y="94445"/>
                  </a:lnTo>
                  <a:lnTo>
                    <a:pt x="27029" y="99921"/>
                  </a:lnTo>
                  <a:lnTo>
                    <a:pt x="45780" y="102887"/>
                  </a:lnTo>
                  <a:lnTo>
                    <a:pt x="55693" y="102040"/>
                  </a:lnTo>
                  <a:lnTo>
                    <a:pt x="72947" y="94859"/>
                  </a:lnTo>
                  <a:lnTo>
                    <a:pt x="80824" y="89669"/>
                  </a:lnTo>
                  <a:lnTo>
                    <a:pt x="86075" y="81530"/>
                  </a:lnTo>
                  <a:lnTo>
                    <a:pt x="91910" y="60007"/>
                  </a:lnTo>
                  <a:lnTo>
                    <a:pt x="89605" y="27172"/>
                  </a:lnTo>
                  <a:lnTo>
                    <a:pt x="84510" y="15182"/>
                  </a:lnTo>
                  <a:lnTo>
                    <a:pt x="75520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305948" y="4064000"/>
              <a:ext cx="73700" cy="113718"/>
            </a:xfrm>
            <a:custGeom>
              <a:avLst/>
              <a:gdLst/>
              <a:ahLst/>
              <a:cxnLst/>
              <a:rect l="0" t="0" r="0" b="0"/>
              <a:pathLst>
                <a:path w="73700" h="113718">
                  <a:moveTo>
                    <a:pt x="0" y="63171"/>
                  </a:moveTo>
                  <a:lnTo>
                    <a:pt x="61956" y="113717"/>
                  </a:lnTo>
                  <a:lnTo>
                    <a:pt x="58341" y="105523"/>
                  </a:lnTo>
                  <a:lnTo>
                    <a:pt x="29423" y="60804"/>
                  </a:lnTo>
                  <a:lnTo>
                    <a:pt x="27895" y="41062"/>
                  </a:lnTo>
                  <a:lnTo>
                    <a:pt x="29125" y="30884"/>
                  </a:lnTo>
                  <a:lnTo>
                    <a:pt x="33455" y="22929"/>
                  </a:lnTo>
                  <a:lnTo>
                    <a:pt x="47624" y="10970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442818" y="4095366"/>
              <a:ext cx="189514" cy="136828"/>
            </a:xfrm>
            <a:custGeom>
              <a:avLst/>
              <a:gdLst/>
              <a:ahLst/>
              <a:cxnLst/>
              <a:rect l="0" t="0" r="0" b="0"/>
              <a:pathLst>
                <a:path w="189514" h="136828">
                  <a:moveTo>
                    <a:pt x="0" y="42333"/>
                  </a:moveTo>
                  <a:lnTo>
                    <a:pt x="17959" y="104614"/>
                  </a:lnTo>
                  <a:lnTo>
                    <a:pt x="25858" y="136696"/>
                  </a:lnTo>
                  <a:lnTo>
                    <a:pt x="25428" y="136827"/>
                  </a:lnTo>
                  <a:lnTo>
                    <a:pt x="23971" y="133405"/>
                  </a:lnTo>
                  <a:lnTo>
                    <a:pt x="21441" y="81651"/>
                  </a:lnTo>
                  <a:lnTo>
                    <a:pt x="26722" y="33332"/>
                  </a:lnTo>
                  <a:lnTo>
                    <a:pt x="31853" y="28144"/>
                  </a:lnTo>
                  <a:lnTo>
                    <a:pt x="38783" y="27025"/>
                  </a:lnTo>
                  <a:lnTo>
                    <a:pt x="46912" y="28618"/>
                  </a:lnTo>
                  <a:lnTo>
                    <a:pt x="53502" y="33190"/>
                  </a:lnTo>
                  <a:lnTo>
                    <a:pt x="63943" y="47628"/>
                  </a:lnTo>
                  <a:lnTo>
                    <a:pt x="76398" y="75487"/>
                  </a:lnTo>
                  <a:lnTo>
                    <a:pt x="79008" y="76135"/>
                  </a:lnTo>
                  <a:lnTo>
                    <a:pt x="93345" y="22024"/>
                  </a:lnTo>
                  <a:lnTo>
                    <a:pt x="104268" y="5621"/>
                  </a:lnTo>
                  <a:lnTo>
                    <a:pt x="111626" y="1481"/>
                  </a:lnTo>
                  <a:lnTo>
                    <a:pt x="129160" y="0"/>
                  </a:lnTo>
                  <a:lnTo>
                    <a:pt x="136410" y="3583"/>
                  </a:lnTo>
                  <a:lnTo>
                    <a:pt x="166042" y="44163"/>
                  </a:lnTo>
                  <a:lnTo>
                    <a:pt x="183664" y="83639"/>
                  </a:lnTo>
                  <a:lnTo>
                    <a:pt x="189513" y="1160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716559" y="421139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6421731" y="1113494"/>
            <a:ext cx="495492" cy="734603"/>
            <a:chOff x="6421731" y="1113494"/>
            <a:chExt cx="495492" cy="734603"/>
          </a:xfrm>
        </p:grpSpPr>
        <p:sp>
          <p:nvSpPr>
            <p:cNvPr id="147" name="Freeform 146"/>
            <p:cNvSpPr/>
            <p:nvPr/>
          </p:nvSpPr>
          <p:spPr>
            <a:xfrm>
              <a:off x="6421731" y="1113494"/>
              <a:ext cx="200695" cy="320083"/>
            </a:xfrm>
            <a:custGeom>
              <a:avLst/>
              <a:gdLst/>
              <a:ahLst/>
              <a:cxnLst/>
              <a:rect l="0" t="0" r="0" b="0"/>
              <a:pathLst>
                <a:path w="200695" h="320083">
                  <a:moveTo>
                    <a:pt x="42766" y="13055"/>
                  </a:moveTo>
                  <a:lnTo>
                    <a:pt x="15255" y="66930"/>
                  </a:lnTo>
                  <a:lnTo>
                    <a:pt x="7922" y="87302"/>
                  </a:lnTo>
                  <a:lnTo>
                    <a:pt x="5499" y="89459"/>
                  </a:lnTo>
                  <a:lnTo>
                    <a:pt x="3883" y="86218"/>
                  </a:lnTo>
                  <a:lnTo>
                    <a:pt x="2806" y="79378"/>
                  </a:lnTo>
                  <a:lnTo>
                    <a:pt x="7848" y="62419"/>
                  </a:lnTo>
                  <a:lnTo>
                    <a:pt x="30150" y="22936"/>
                  </a:lnTo>
                  <a:lnTo>
                    <a:pt x="46517" y="8478"/>
                  </a:lnTo>
                  <a:lnTo>
                    <a:pt x="55795" y="2984"/>
                  </a:lnTo>
                  <a:lnTo>
                    <a:pt x="78583" y="0"/>
                  </a:lnTo>
                  <a:lnTo>
                    <a:pt x="91210" y="842"/>
                  </a:lnTo>
                  <a:lnTo>
                    <a:pt x="111480" y="11136"/>
                  </a:lnTo>
                  <a:lnTo>
                    <a:pt x="127118" y="27410"/>
                  </a:lnTo>
                  <a:lnTo>
                    <a:pt x="137967" y="46341"/>
                  </a:lnTo>
                  <a:lnTo>
                    <a:pt x="146059" y="102731"/>
                  </a:lnTo>
                  <a:lnTo>
                    <a:pt x="147657" y="160144"/>
                  </a:lnTo>
                  <a:lnTo>
                    <a:pt x="145537" y="187222"/>
                  </a:lnTo>
                  <a:lnTo>
                    <a:pt x="125111" y="233202"/>
                  </a:lnTo>
                  <a:lnTo>
                    <a:pt x="84715" y="294121"/>
                  </a:lnTo>
                  <a:lnTo>
                    <a:pt x="69599" y="308769"/>
                  </a:lnTo>
                  <a:lnTo>
                    <a:pt x="51182" y="319178"/>
                  </a:lnTo>
                  <a:lnTo>
                    <a:pt x="42528" y="320082"/>
                  </a:lnTo>
                  <a:lnTo>
                    <a:pt x="26672" y="314848"/>
                  </a:lnTo>
                  <a:lnTo>
                    <a:pt x="4592" y="293158"/>
                  </a:lnTo>
                  <a:lnTo>
                    <a:pt x="939" y="284018"/>
                  </a:lnTo>
                  <a:lnTo>
                    <a:pt x="0" y="264504"/>
                  </a:lnTo>
                  <a:lnTo>
                    <a:pt x="6601" y="247253"/>
                  </a:lnTo>
                  <a:lnTo>
                    <a:pt x="11637" y="239377"/>
                  </a:lnTo>
                  <a:lnTo>
                    <a:pt x="19674" y="234126"/>
                  </a:lnTo>
                  <a:lnTo>
                    <a:pt x="41082" y="228292"/>
                  </a:lnTo>
                  <a:lnTo>
                    <a:pt x="98306" y="232573"/>
                  </a:lnTo>
                  <a:lnTo>
                    <a:pt x="157575" y="241181"/>
                  </a:lnTo>
                  <a:lnTo>
                    <a:pt x="200694" y="2446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675067" y="1126549"/>
              <a:ext cx="150111" cy="273742"/>
            </a:xfrm>
            <a:custGeom>
              <a:avLst/>
              <a:gdLst/>
              <a:ahLst/>
              <a:cxnLst/>
              <a:rect l="0" t="0" r="0" b="0"/>
              <a:pathLst>
                <a:path w="150111" h="273742">
                  <a:moveTo>
                    <a:pt x="0" y="0"/>
                  </a:moveTo>
                  <a:lnTo>
                    <a:pt x="62281" y="16788"/>
                  </a:lnTo>
                  <a:lnTo>
                    <a:pt x="116330" y="20214"/>
                  </a:lnTo>
                  <a:lnTo>
                    <a:pt x="130196" y="20495"/>
                  </a:lnTo>
                  <a:lnTo>
                    <a:pt x="139441" y="25361"/>
                  </a:lnTo>
                  <a:lnTo>
                    <a:pt x="145603" y="33285"/>
                  </a:lnTo>
                  <a:lnTo>
                    <a:pt x="149711" y="43247"/>
                  </a:lnTo>
                  <a:lnTo>
                    <a:pt x="150110" y="52228"/>
                  </a:lnTo>
                  <a:lnTo>
                    <a:pt x="128766" y="107497"/>
                  </a:lnTo>
                  <a:lnTo>
                    <a:pt x="103251" y="167129"/>
                  </a:lnTo>
                  <a:lnTo>
                    <a:pt x="84422" y="220924"/>
                  </a:lnTo>
                  <a:lnTo>
                    <a:pt x="63171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464497" y="1400723"/>
              <a:ext cx="452726" cy="31153"/>
            </a:xfrm>
            <a:custGeom>
              <a:avLst/>
              <a:gdLst/>
              <a:ahLst/>
              <a:cxnLst/>
              <a:rect l="0" t="0" r="0" b="0"/>
              <a:pathLst>
                <a:path w="452726" h="31153">
                  <a:moveTo>
                    <a:pt x="452725" y="10095"/>
                  </a:moveTo>
                  <a:lnTo>
                    <a:pt x="415248" y="1762"/>
                  </a:lnTo>
                  <a:lnTo>
                    <a:pt x="363824" y="0"/>
                  </a:lnTo>
                  <a:lnTo>
                    <a:pt x="313502" y="6888"/>
                  </a:lnTo>
                  <a:lnTo>
                    <a:pt x="260566" y="9145"/>
                  </a:lnTo>
                  <a:lnTo>
                    <a:pt x="209656" y="10983"/>
                  </a:lnTo>
                  <a:lnTo>
                    <a:pt x="150468" y="18373"/>
                  </a:lnTo>
                  <a:lnTo>
                    <a:pt x="92546" y="23076"/>
                  </a:lnTo>
                  <a:lnTo>
                    <a:pt x="40289" y="28759"/>
                  </a:lnTo>
                  <a:lnTo>
                    <a:pt x="0" y="311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582547" y="1495046"/>
              <a:ext cx="161912" cy="353051"/>
            </a:xfrm>
            <a:custGeom>
              <a:avLst/>
              <a:gdLst/>
              <a:ahLst/>
              <a:cxnLst/>
              <a:rect l="0" t="0" r="0" b="0"/>
              <a:pathLst>
                <a:path w="161912" h="353051">
                  <a:moveTo>
                    <a:pt x="155691" y="0"/>
                  </a:moveTo>
                  <a:lnTo>
                    <a:pt x="138924" y="5589"/>
                  </a:lnTo>
                  <a:lnTo>
                    <a:pt x="124452" y="17692"/>
                  </a:lnTo>
                  <a:lnTo>
                    <a:pt x="87886" y="71350"/>
                  </a:lnTo>
                  <a:lnTo>
                    <a:pt x="50446" y="126033"/>
                  </a:lnTo>
                  <a:lnTo>
                    <a:pt x="26324" y="176800"/>
                  </a:lnTo>
                  <a:lnTo>
                    <a:pt x="5309" y="240250"/>
                  </a:lnTo>
                  <a:lnTo>
                    <a:pt x="0" y="278766"/>
                  </a:lnTo>
                  <a:lnTo>
                    <a:pt x="4016" y="314224"/>
                  </a:lnTo>
                  <a:lnTo>
                    <a:pt x="12631" y="333068"/>
                  </a:lnTo>
                  <a:lnTo>
                    <a:pt x="18203" y="341368"/>
                  </a:lnTo>
                  <a:lnTo>
                    <a:pt x="26598" y="346902"/>
                  </a:lnTo>
                  <a:lnTo>
                    <a:pt x="48404" y="353050"/>
                  </a:lnTo>
                  <a:lnTo>
                    <a:pt x="58430" y="352350"/>
                  </a:lnTo>
                  <a:lnTo>
                    <a:pt x="84889" y="340186"/>
                  </a:lnTo>
                  <a:lnTo>
                    <a:pt x="129427" y="308343"/>
                  </a:lnTo>
                  <a:lnTo>
                    <a:pt x="151679" y="282044"/>
                  </a:lnTo>
                  <a:lnTo>
                    <a:pt x="159756" y="259104"/>
                  </a:lnTo>
                  <a:lnTo>
                    <a:pt x="161911" y="246435"/>
                  </a:lnTo>
                  <a:lnTo>
                    <a:pt x="158066" y="223001"/>
                  </a:lnTo>
                  <a:lnTo>
                    <a:pt x="153765" y="211838"/>
                  </a:lnTo>
                  <a:lnTo>
                    <a:pt x="139627" y="196316"/>
                  </a:lnTo>
                  <a:lnTo>
                    <a:pt x="130944" y="190539"/>
                  </a:lnTo>
                  <a:lnTo>
                    <a:pt x="121646" y="189027"/>
                  </a:lnTo>
                  <a:lnTo>
                    <a:pt x="101955" y="193587"/>
                  </a:lnTo>
                  <a:lnTo>
                    <a:pt x="76728" y="209307"/>
                  </a:lnTo>
                  <a:lnTo>
                    <a:pt x="39878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6822971" y="2200455"/>
            <a:ext cx="1157631" cy="558012"/>
            <a:chOff x="6822971" y="2200455"/>
            <a:chExt cx="1157631" cy="558012"/>
          </a:xfrm>
        </p:grpSpPr>
        <p:sp>
          <p:nvSpPr>
            <p:cNvPr id="152" name="Freeform 151"/>
            <p:cNvSpPr/>
            <p:nvPr/>
          </p:nvSpPr>
          <p:spPr>
            <a:xfrm>
              <a:off x="6822971" y="2263626"/>
              <a:ext cx="200254" cy="465416"/>
            </a:xfrm>
            <a:custGeom>
              <a:avLst/>
              <a:gdLst/>
              <a:ahLst/>
              <a:cxnLst/>
              <a:rect l="0" t="0" r="0" b="0"/>
              <a:pathLst>
                <a:path w="200254" h="465416">
                  <a:moveTo>
                    <a:pt x="125837" y="0"/>
                  </a:moveTo>
                  <a:lnTo>
                    <a:pt x="109069" y="5590"/>
                  </a:lnTo>
                  <a:lnTo>
                    <a:pt x="94598" y="17692"/>
                  </a:lnTo>
                  <a:lnTo>
                    <a:pt x="76417" y="44237"/>
                  </a:lnTo>
                  <a:lnTo>
                    <a:pt x="48835" y="103442"/>
                  </a:lnTo>
                  <a:lnTo>
                    <a:pt x="28695" y="158257"/>
                  </a:lnTo>
                  <a:lnTo>
                    <a:pt x="8122" y="219734"/>
                  </a:lnTo>
                  <a:lnTo>
                    <a:pt x="2051" y="270867"/>
                  </a:lnTo>
                  <a:lnTo>
                    <a:pt x="0" y="332142"/>
                  </a:lnTo>
                  <a:lnTo>
                    <a:pt x="1985" y="375143"/>
                  </a:lnTo>
                  <a:lnTo>
                    <a:pt x="22431" y="428475"/>
                  </a:lnTo>
                  <a:lnTo>
                    <a:pt x="36594" y="448967"/>
                  </a:lnTo>
                  <a:lnTo>
                    <a:pt x="54589" y="461974"/>
                  </a:lnTo>
                  <a:lnTo>
                    <a:pt x="77403" y="465415"/>
                  </a:lnTo>
                  <a:lnTo>
                    <a:pt x="124589" y="458092"/>
                  </a:lnTo>
                  <a:lnTo>
                    <a:pt x="151463" y="443137"/>
                  </a:lnTo>
                  <a:lnTo>
                    <a:pt x="195812" y="403367"/>
                  </a:lnTo>
                  <a:lnTo>
                    <a:pt x="199393" y="394084"/>
                  </a:lnTo>
                  <a:lnTo>
                    <a:pt x="200253" y="371291"/>
                  </a:lnTo>
                  <a:lnTo>
                    <a:pt x="193615" y="351802"/>
                  </a:lnTo>
                  <a:lnTo>
                    <a:pt x="188570" y="343329"/>
                  </a:lnTo>
                  <a:lnTo>
                    <a:pt x="173605" y="330796"/>
                  </a:lnTo>
                  <a:lnTo>
                    <a:pt x="164701" y="325815"/>
                  </a:lnTo>
                  <a:lnTo>
                    <a:pt x="145450" y="323402"/>
                  </a:lnTo>
                  <a:lnTo>
                    <a:pt x="124025" y="327398"/>
                  </a:lnTo>
                  <a:lnTo>
                    <a:pt x="81502" y="345908"/>
                  </a:lnTo>
                  <a:lnTo>
                    <a:pt x="62666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043565" y="2200455"/>
              <a:ext cx="937037" cy="558012"/>
            </a:xfrm>
            <a:custGeom>
              <a:avLst/>
              <a:gdLst/>
              <a:ahLst/>
              <a:cxnLst/>
              <a:rect l="0" t="0" r="0" b="0"/>
              <a:pathLst>
                <a:path w="937037" h="558012">
                  <a:moveTo>
                    <a:pt x="0" y="558011"/>
                  </a:moveTo>
                  <a:lnTo>
                    <a:pt x="17980" y="533964"/>
                  </a:lnTo>
                  <a:lnTo>
                    <a:pt x="76330" y="481222"/>
                  </a:lnTo>
                  <a:lnTo>
                    <a:pt x="132898" y="419496"/>
                  </a:lnTo>
                  <a:lnTo>
                    <a:pt x="160175" y="377532"/>
                  </a:lnTo>
                  <a:lnTo>
                    <a:pt x="178042" y="325396"/>
                  </a:lnTo>
                  <a:lnTo>
                    <a:pt x="195238" y="263300"/>
                  </a:lnTo>
                  <a:lnTo>
                    <a:pt x="199092" y="209894"/>
                  </a:lnTo>
                  <a:lnTo>
                    <a:pt x="194264" y="154285"/>
                  </a:lnTo>
                  <a:lnTo>
                    <a:pt x="180876" y="106646"/>
                  </a:lnTo>
                  <a:lnTo>
                    <a:pt x="162257" y="75273"/>
                  </a:lnTo>
                  <a:lnTo>
                    <a:pt x="135034" y="51809"/>
                  </a:lnTo>
                  <a:lnTo>
                    <a:pt x="83985" y="28891"/>
                  </a:lnTo>
                  <a:lnTo>
                    <a:pt x="80557" y="25110"/>
                  </a:lnTo>
                  <a:lnTo>
                    <a:pt x="81780" y="21420"/>
                  </a:lnTo>
                  <a:lnTo>
                    <a:pt x="86106" y="17789"/>
                  </a:lnTo>
                  <a:lnTo>
                    <a:pt x="114550" y="12680"/>
                  </a:lnTo>
                  <a:lnTo>
                    <a:pt x="166083" y="18190"/>
                  </a:lnTo>
                  <a:lnTo>
                    <a:pt x="224442" y="20491"/>
                  </a:lnTo>
                  <a:lnTo>
                    <a:pt x="286359" y="26535"/>
                  </a:lnTo>
                  <a:lnTo>
                    <a:pt x="349716" y="29418"/>
                  </a:lnTo>
                  <a:lnTo>
                    <a:pt x="404691" y="23056"/>
                  </a:lnTo>
                  <a:lnTo>
                    <a:pt x="454091" y="21650"/>
                  </a:lnTo>
                  <a:lnTo>
                    <a:pt x="505772" y="21233"/>
                  </a:lnTo>
                  <a:lnTo>
                    <a:pt x="558130" y="21109"/>
                  </a:lnTo>
                  <a:lnTo>
                    <a:pt x="610688" y="21073"/>
                  </a:lnTo>
                  <a:lnTo>
                    <a:pt x="663305" y="21062"/>
                  </a:lnTo>
                  <a:lnTo>
                    <a:pt x="722309" y="15469"/>
                  </a:lnTo>
                  <a:lnTo>
                    <a:pt x="781680" y="16393"/>
                  </a:lnTo>
                  <a:lnTo>
                    <a:pt x="835768" y="11687"/>
                  </a:lnTo>
                  <a:lnTo>
                    <a:pt x="890342" y="3522"/>
                  </a:lnTo>
                  <a:lnTo>
                    <a:pt x="93703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314287" y="2404600"/>
              <a:ext cx="234647" cy="286332"/>
            </a:xfrm>
            <a:custGeom>
              <a:avLst/>
              <a:gdLst/>
              <a:ahLst/>
              <a:cxnLst/>
              <a:rect l="0" t="0" r="0" b="0"/>
              <a:pathLst>
                <a:path w="234647" h="286332">
                  <a:moveTo>
                    <a:pt x="13547" y="48539"/>
                  </a:moveTo>
                  <a:lnTo>
                    <a:pt x="2368" y="59718"/>
                  </a:lnTo>
                  <a:lnTo>
                    <a:pt x="245" y="59501"/>
                  </a:lnTo>
                  <a:lnTo>
                    <a:pt x="0" y="55847"/>
                  </a:lnTo>
                  <a:lnTo>
                    <a:pt x="1006" y="49902"/>
                  </a:lnTo>
                  <a:lnTo>
                    <a:pt x="13601" y="30356"/>
                  </a:lnTo>
                  <a:lnTo>
                    <a:pt x="32150" y="9747"/>
                  </a:lnTo>
                  <a:lnTo>
                    <a:pt x="51840" y="2052"/>
                  </a:lnTo>
                  <a:lnTo>
                    <a:pt x="63643" y="0"/>
                  </a:lnTo>
                  <a:lnTo>
                    <a:pt x="82995" y="3960"/>
                  </a:lnTo>
                  <a:lnTo>
                    <a:pt x="99395" y="14688"/>
                  </a:lnTo>
                  <a:lnTo>
                    <a:pt x="114483" y="31155"/>
                  </a:lnTo>
                  <a:lnTo>
                    <a:pt x="134828" y="78727"/>
                  </a:lnTo>
                  <a:lnTo>
                    <a:pt x="146991" y="133185"/>
                  </a:lnTo>
                  <a:lnTo>
                    <a:pt x="146283" y="171885"/>
                  </a:lnTo>
                  <a:lnTo>
                    <a:pt x="131156" y="227129"/>
                  </a:lnTo>
                  <a:lnTo>
                    <a:pt x="107272" y="266440"/>
                  </a:lnTo>
                  <a:lnTo>
                    <a:pt x="100596" y="274525"/>
                  </a:lnTo>
                  <a:lnTo>
                    <a:pt x="80701" y="283508"/>
                  </a:lnTo>
                  <a:lnTo>
                    <a:pt x="57432" y="286331"/>
                  </a:lnTo>
                  <a:lnTo>
                    <a:pt x="35390" y="283686"/>
                  </a:lnTo>
                  <a:lnTo>
                    <a:pt x="17016" y="275492"/>
                  </a:lnTo>
                  <a:lnTo>
                    <a:pt x="8841" y="270031"/>
                  </a:lnTo>
                  <a:lnTo>
                    <a:pt x="4560" y="262881"/>
                  </a:lnTo>
                  <a:lnTo>
                    <a:pt x="2924" y="245578"/>
                  </a:lnTo>
                  <a:lnTo>
                    <a:pt x="7635" y="238390"/>
                  </a:lnTo>
                  <a:lnTo>
                    <a:pt x="25347" y="227284"/>
                  </a:lnTo>
                  <a:lnTo>
                    <a:pt x="61627" y="220044"/>
                  </a:lnTo>
                  <a:lnTo>
                    <a:pt x="115808" y="226003"/>
                  </a:lnTo>
                  <a:lnTo>
                    <a:pt x="171570" y="235326"/>
                  </a:lnTo>
                  <a:lnTo>
                    <a:pt x="234646" y="2380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548933" y="2405448"/>
              <a:ext cx="219192" cy="216148"/>
            </a:xfrm>
            <a:custGeom>
              <a:avLst/>
              <a:gdLst/>
              <a:ahLst/>
              <a:cxnLst/>
              <a:rect l="0" t="0" r="0" b="0"/>
              <a:pathLst>
                <a:path w="219192" h="216148">
                  <a:moveTo>
                    <a:pt x="0" y="16106"/>
                  </a:moveTo>
                  <a:lnTo>
                    <a:pt x="37478" y="7773"/>
                  </a:lnTo>
                  <a:lnTo>
                    <a:pt x="88900" y="6011"/>
                  </a:lnTo>
                  <a:lnTo>
                    <a:pt x="144119" y="5663"/>
                  </a:lnTo>
                  <a:lnTo>
                    <a:pt x="196967" y="2475"/>
                  </a:lnTo>
                  <a:lnTo>
                    <a:pt x="208520" y="0"/>
                  </a:lnTo>
                  <a:lnTo>
                    <a:pt x="215052" y="1859"/>
                  </a:lnTo>
                  <a:lnTo>
                    <a:pt x="218237" y="6608"/>
                  </a:lnTo>
                  <a:lnTo>
                    <a:pt x="219191" y="13283"/>
                  </a:lnTo>
                  <a:lnTo>
                    <a:pt x="214011" y="26940"/>
                  </a:lnTo>
                  <a:lnTo>
                    <a:pt x="171550" y="90439"/>
                  </a:lnTo>
                  <a:lnTo>
                    <a:pt x="151042" y="140450"/>
                  </a:lnTo>
                  <a:lnTo>
                    <a:pt x="131914" y="189150"/>
                  </a:lnTo>
                  <a:lnTo>
                    <a:pt x="126341" y="2161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675274" y="26321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0" name="Group 159"/>
          <p:cNvGrpSpPr/>
          <p:nvPr/>
        </p:nvGrpSpPr>
        <p:grpSpPr>
          <a:xfrm>
            <a:off x="7675111" y="1916186"/>
            <a:ext cx="179149" cy="263214"/>
            <a:chOff x="7675111" y="1916186"/>
            <a:chExt cx="179149" cy="263214"/>
          </a:xfrm>
        </p:grpSpPr>
        <p:sp>
          <p:nvSpPr>
            <p:cNvPr id="158" name="Freeform 157"/>
            <p:cNvSpPr/>
            <p:nvPr/>
          </p:nvSpPr>
          <p:spPr>
            <a:xfrm>
              <a:off x="7833202" y="1916186"/>
              <a:ext cx="10444" cy="263214"/>
            </a:xfrm>
            <a:custGeom>
              <a:avLst/>
              <a:gdLst/>
              <a:ahLst/>
              <a:cxnLst/>
              <a:rect l="0" t="0" r="0" b="0"/>
              <a:pathLst>
                <a:path w="10444" h="263214">
                  <a:moveTo>
                    <a:pt x="0" y="0"/>
                  </a:moveTo>
                  <a:lnTo>
                    <a:pt x="8333" y="37478"/>
                  </a:lnTo>
                  <a:lnTo>
                    <a:pt x="10095" y="88901"/>
                  </a:lnTo>
                  <a:lnTo>
                    <a:pt x="10443" y="145289"/>
                  </a:lnTo>
                  <a:lnTo>
                    <a:pt x="7392" y="208420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675111" y="1968829"/>
              <a:ext cx="179149" cy="157866"/>
            </a:xfrm>
            <a:custGeom>
              <a:avLst/>
              <a:gdLst/>
              <a:ahLst/>
              <a:cxnLst/>
              <a:rect l="0" t="0" r="0" b="0"/>
              <a:pathLst>
                <a:path w="179149" h="157866">
                  <a:moveTo>
                    <a:pt x="179148" y="94756"/>
                  </a:moveTo>
                  <a:lnTo>
                    <a:pt x="116867" y="113884"/>
                  </a:lnTo>
                  <a:lnTo>
                    <a:pt x="54541" y="138970"/>
                  </a:lnTo>
                  <a:lnTo>
                    <a:pt x="27324" y="156080"/>
                  </a:lnTo>
                  <a:lnTo>
                    <a:pt x="19441" y="157865"/>
                  </a:lnTo>
                  <a:lnTo>
                    <a:pt x="11846" y="156716"/>
                  </a:lnTo>
                  <a:lnTo>
                    <a:pt x="4441" y="153610"/>
                  </a:lnTo>
                  <a:lnTo>
                    <a:pt x="676" y="148030"/>
                  </a:lnTo>
                  <a:lnTo>
                    <a:pt x="0" y="98392"/>
                  </a:lnTo>
                  <a:lnTo>
                    <a:pt x="11595" y="39473"/>
                  </a:lnTo>
                  <a:lnTo>
                    <a:pt x="2122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7" name="Group 166"/>
          <p:cNvGrpSpPr/>
          <p:nvPr/>
        </p:nvGrpSpPr>
        <p:grpSpPr>
          <a:xfrm>
            <a:off x="7096207" y="2811108"/>
            <a:ext cx="884395" cy="768582"/>
            <a:chOff x="7096207" y="2811108"/>
            <a:chExt cx="884395" cy="768582"/>
          </a:xfrm>
        </p:grpSpPr>
        <p:sp>
          <p:nvSpPr>
            <p:cNvPr id="161" name="Freeform 160"/>
            <p:cNvSpPr/>
            <p:nvPr/>
          </p:nvSpPr>
          <p:spPr>
            <a:xfrm>
              <a:off x="7375557" y="2811108"/>
              <a:ext cx="215490" cy="318906"/>
            </a:xfrm>
            <a:custGeom>
              <a:avLst/>
              <a:gdLst/>
              <a:ahLst/>
              <a:cxnLst/>
              <a:rect l="0" t="0" r="0" b="0"/>
              <a:pathLst>
                <a:path w="215490" h="318906">
                  <a:moveTo>
                    <a:pt x="36505" y="0"/>
                  </a:moveTo>
                  <a:lnTo>
                    <a:pt x="25326" y="16768"/>
                  </a:lnTo>
                  <a:lnTo>
                    <a:pt x="13629" y="72326"/>
                  </a:lnTo>
                  <a:lnTo>
                    <a:pt x="0" y="117973"/>
                  </a:lnTo>
                  <a:lnTo>
                    <a:pt x="9630" y="81971"/>
                  </a:lnTo>
                  <a:lnTo>
                    <a:pt x="24902" y="51974"/>
                  </a:lnTo>
                  <a:lnTo>
                    <a:pt x="40707" y="37528"/>
                  </a:lnTo>
                  <a:lnTo>
                    <a:pt x="49835" y="32038"/>
                  </a:lnTo>
                  <a:lnTo>
                    <a:pt x="69336" y="29057"/>
                  </a:lnTo>
                  <a:lnTo>
                    <a:pt x="89701" y="32802"/>
                  </a:lnTo>
                  <a:lnTo>
                    <a:pt x="110451" y="42265"/>
                  </a:lnTo>
                  <a:lnTo>
                    <a:pt x="136274" y="66335"/>
                  </a:lnTo>
                  <a:lnTo>
                    <a:pt x="145187" y="91874"/>
                  </a:lnTo>
                  <a:lnTo>
                    <a:pt x="150909" y="150339"/>
                  </a:lnTo>
                  <a:lnTo>
                    <a:pt x="142465" y="213014"/>
                  </a:lnTo>
                  <a:lnTo>
                    <a:pt x="112878" y="272677"/>
                  </a:lnTo>
                  <a:lnTo>
                    <a:pt x="92409" y="299422"/>
                  </a:lnTo>
                  <a:lnTo>
                    <a:pt x="65938" y="316575"/>
                  </a:lnTo>
                  <a:lnTo>
                    <a:pt x="42957" y="318905"/>
                  </a:lnTo>
                  <a:lnTo>
                    <a:pt x="30277" y="317888"/>
                  </a:lnTo>
                  <a:lnTo>
                    <a:pt x="20655" y="312531"/>
                  </a:lnTo>
                  <a:lnTo>
                    <a:pt x="6844" y="294101"/>
                  </a:lnTo>
                  <a:lnTo>
                    <a:pt x="3045" y="270312"/>
                  </a:lnTo>
                  <a:lnTo>
                    <a:pt x="6425" y="246481"/>
                  </a:lnTo>
                  <a:lnTo>
                    <a:pt x="15727" y="228090"/>
                  </a:lnTo>
                  <a:lnTo>
                    <a:pt x="30780" y="215237"/>
                  </a:lnTo>
                  <a:lnTo>
                    <a:pt x="50338" y="206795"/>
                  </a:lnTo>
                  <a:lnTo>
                    <a:pt x="86487" y="203213"/>
                  </a:lnTo>
                  <a:lnTo>
                    <a:pt x="109022" y="206520"/>
                  </a:lnTo>
                  <a:lnTo>
                    <a:pt x="127616" y="215009"/>
                  </a:lnTo>
                  <a:lnTo>
                    <a:pt x="174282" y="237845"/>
                  </a:lnTo>
                  <a:lnTo>
                    <a:pt x="215489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7785499" y="2811108"/>
              <a:ext cx="5590" cy="273742"/>
            </a:xfrm>
            <a:custGeom>
              <a:avLst/>
              <a:gdLst/>
              <a:ahLst/>
              <a:cxnLst/>
              <a:rect l="0" t="0" r="0" b="0"/>
              <a:pathLst>
                <a:path w="5590" h="273742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903" y="94169"/>
                  </a:lnTo>
                  <a:lnTo>
                    <a:pt x="5453" y="156079"/>
                  </a:lnTo>
                  <a:lnTo>
                    <a:pt x="5562" y="213715"/>
                  </a:lnTo>
                  <a:lnTo>
                    <a:pt x="5589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7664746" y="2874279"/>
              <a:ext cx="157928" cy="124013"/>
            </a:xfrm>
            <a:custGeom>
              <a:avLst/>
              <a:gdLst/>
              <a:ahLst/>
              <a:cxnLst/>
              <a:rect l="0" t="0" r="0" b="0"/>
              <a:pathLst>
                <a:path w="157928" h="124013">
                  <a:moveTo>
                    <a:pt x="157927" y="94757"/>
                  </a:moveTo>
                  <a:lnTo>
                    <a:pt x="135570" y="94757"/>
                  </a:lnTo>
                  <a:lnTo>
                    <a:pt x="73585" y="118476"/>
                  </a:lnTo>
                  <a:lnTo>
                    <a:pt x="36491" y="124012"/>
                  </a:lnTo>
                  <a:lnTo>
                    <a:pt x="15829" y="119067"/>
                  </a:lnTo>
                  <a:lnTo>
                    <a:pt x="7043" y="114474"/>
                  </a:lnTo>
                  <a:lnTo>
                    <a:pt x="2355" y="106731"/>
                  </a:lnTo>
                  <a:lnTo>
                    <a:pt x="79" y="474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7169907" y="2990093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8782" y="0"/>
                  </a:lnTo>
                  <a:lnTo>
                    <a:pt x="26971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7096207" y="3158549"/>
              <a:ext cx="884395" cy="73700"/>
            </a:xfrm>
            <a:custGeom>
              <a:avLst/>
              <a:gdLst/>
              <a:ahLst/>
              <a:cxnLst/>
              <a:rect l="0" t="0" r="0" b="0"/>
              <a:pathLst>
                <a:path w="884395" h="73700">
                  <a:moveTo>
                    <a:pt x="0" y="73699"/>
                  </a:moveTo>
                  <a:lnTo>
                    <a:pt x="56214" y="55741"/>
                  </a:lnTo>
                  <a:lnTo>
                    <a:pt x="114786" y="45152"/>
                  </a:lnTo>
                  <a:lnTo>
                    <a:pt x="171763" y="37125"/>
                  </a:lnTo>
                  <a:lnTo>
                    <a:pt x="228077" y="31510"/>
                  </a:lnTo>
                  <a:lnTo>
                    <a:pt x="287381" y="23468"/>
                  </a:lnTo>
                  <a:lnTo>
                    <a:pt x="340953" y="21771"/>
                  </a:lnTo>
                  <a:lnTo>
                    <a:pt x="398161" y="18149"/>
                  </a:lnTo>
                  <a:lnTo>
                    <a:pt x="452156" y="12786"/>
                  </a:lnTo>
                  <a:lnTo>
                    <a:pt x="505199" y="8078"/>
                  </a:lnTo>
                  <a:lnTo>
                    <a:pt x="557960" y="2393"/>
                  </a:lnTo>
                  <a:lnTo>
                    <a:pt x="610638" y="709"/>
                  </a:lnTo>
                  <a:lnTo>
                    <a:pt x="660172" y="210"/>
                  </a:lnTo>
                  <a:lnTo>
                    <a:pt x="707604" y="62"/>
                  </a:lnTo>
                  <a:lnTo>
                    <a:pt x="758702" y="18"/>
                  </a:lnTo>
                  <a:lnTo>
                    <a:pt x="807767" y="5"/>
                  </a:lnTo>
                  <a:lnTo>
                    <a:pt x="848821" y="2"/>
                  </a:lnTo>
                  <a:lnTo>
                    <a:pt x="88439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7683820" y="3284891"/>
              <a:ext cx="220332" cy="294799"/>
            </a:xfrm>
            <a:custGeom>
              <a:avLst/>
              <a:gdLst/>
              <a:ahLst/>
              <a:cxnLst/>
              <a:rect l="0" t="0" r="0" b="0"/>
              <a:pathLst>
                <a:path w="220332" h="294799">
                  <a:moveTo>
                    <a:pt x="44097" y="0"/>
                  </a:moveTo>
                  <a:lnTo>
                    <a:pt x="9768" y="60872"/>
                  </a:lnTo>
                  <a:lnTo>
                    <a:pt x="3664" y="68658"/>
                  </a:lnTo>
                  <a:lnTo>
                    <a:pt x="764" y="70338"/>
                  </a:lnTo>
                  <a:lnTo>
                    <a:pt x="0" y="67949"/>
                  </a:lnTo>
                  <a:lnTo>
                    <a:pt x="662" y="62847"/>
                  </a:lnTo>
                  <a:lnTo>
                    <a:pt x="10754" y="50938"/>
                  </a:lnTo>
                  <a:lnTo>
                    <a:pt x="57591" y="13498"/>
                  </a:lnTo>
                  <a:lnTo>
                    <a:pt x="78170" y="5999"/>
                  </a:lnTo>
                  <a:lnTo>
                    <a:pt x="102914" y="2666"/>
                  </a:lnTo>
                  <a:lnTo>
                    <a:pt x="123270" y="7424"/>
                  </a:lnTo>
                  <a:lnTo>
                    <a:pt x="131975" y="11968"/>
                  </a:lnTo>
                  <a:lnTo>
                    <a:pt x="137776" y="19677"/>
                  </a:lnTo>
                  <a:lnTo>
                    <a:pt x="144224" y="40721"/>
                  </a:lnTo>
                  <a:lnTo>
                    <a:pt x="143603" y="50544"/>
                  </a:lnTo>
                  <a:lnTo>
                    <a:pt x="136675" y="67697"/>
                  </a:lnTo>
                  <a:lnTo>
                    <a:pt x="119620" y="90508"/>
                  </a:lnTo>
                  <a:lnTo>
                    <a:pt x="94160" y="106496"/>
                  </a:lnTo>
                  <a:lnTo>
                    <a:pt x="90341" y="107262"/>
                  </a:lnTo>
                  <a:lnTo>
                    <a:pt x="90134" y="105433"/>
                  </a:lnTo>
                  <a:lnTo>
                    <a:pt x="92336" y="101874"/>
                  </a:lnTo>
                  <a:lnTo>
                    <a:pt x="107261" y="97920"/>
                  </a:lnTo>
                  <a:lnTo>
                    <a:pt x="128321" y="97332"/>
                  </a:lnTo>
                  <a:lnTo>
                    <a:pt x="149380" y="100970"/>
                  </a:lnTo>
                  <a:lnTo>
                    <a:pt x="175377" y="115185"/>
                  </a:lnTo>
                  <a:lnTo>
                    <a:pt x="197898" y="134215"/>
                  </a:lnTo>
                  <a:lnTo>
                    <a:pt x="213800" y="160260"/>
                  </a:lnTo>
                  <a:lnTo>
                    <a:pt x="220331" y="195793"/>
                  </a:lnTo>
                  <a:lnTo>
                    <a:pt x="215620" y="216091"/>
                  </a:lnTo>
                  <a:lnTo>
                    <a:pt x="193531" y="248185"/>
                  </a:lnTo>
                  <a:lnTo>
                    <a:pt x="167923" y="264349"/>
                  </a:lnTo>
                  <a:lnTo>
                    <a:pt x="114345" y="283957"/>
                  </a:lnTo>
                  <a:lnTo>
                    <a:pt x="65154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8" name="Freeform 167"/>
          <p:cNvSpPr/>
          <p:nvPr/>
        </p:nvSpPr>
        <p:spPr>
          <a:xfrm>
            <a:off x="7520333" y="1751166"/>
            <a:ext cx="574790" cy="511646"/>
          </a:xfrm>
          <a:custGeom>
            <a:avLst/>
            <a:gdLst/>
            <a:ahLst/>
            <a:cxnLst/>
            <a:rect l="0" t="0" r="0" b="0"/>
            <a:pathLst>
              <a:path w="574790" h="511646">
                <a:moveTo>
                  <a:pt x="449740" y="91321"/>
                </a:moveTo>
                <a:lnTo>
                  <a:pt x="395625" y="40326"/>
                </a:lnTo>
                <a:lnTo>
                  <a:pt x="373046" y="26542"/>
                </a:lnTo>
                <a:lnTo>
                  <a:pt x="317131" y="8162"/>
                </a:lnTo>
                <a:lnTo>
                  <a:pt x="276307" y="0"/>
                </a:lnTo>
                <a:lnTo>
                  <a:pt x="215700" y="2832"/>
                </a:lnTo>
                <a:lnTo>
                  <a:pt x="159837" y="23062"/>
                </a:lnTo>
                <a:lnTo>
                  <a:pt x="97354" y="62069"/>
                </a:lnTo>
                <a:lnTo>
                  <a:pt x="67428" y="92012"/>
                </a:lnTo>
                <a:lnTo>
                  <a:pt x="29091" y="155507"/>
                </a:lnTo>
                <a:lnTo>
                  <a:pt x="6209" y="216433"/>
                </a:lnTo>
                <a:lnTo>
                  <a:pt x="0" y="276388"/>
                </a:lnTo>
                <a:lnTo>
                  <a:pt x="8826" y="333291"/>
                </a:lnTo>
                <a:lnTo>
                  <a:pt x="21570" y="372416"/>
                </a:lnTo>
                <a:lnTo>
                  <a:pt x="46838" y="417077"/>
                </a:lnTo>
                <a:lnTo>
                  <a:pt x="82764" y="451289"/>
                </a:lnTo>
                <a:lnTo>
                  <a:pt x="139674" y="487695"/>
                </a:lnTo>
                <a:lnTo>
                  <a:pt x="201232" y="500290"/>
                </a:lnTo>
                <a:lnTo>
                  <a:pt x="262785" y="509710"/>
                </a:lnTo>
                <a:lnTo>
                  <a:pt x="313627" y="511645"/>
                </a:lnTo>
                <a:lnTo>
                  <a:pt x="368855" y="509099"/>
                </a:lnTo>
                <a:lnTo>
                  <a:pt x="423434" y="497816"/>
                </a:lnTo>
                <a:lnTo>
                  <a:pt x="478209" y="478632"/>
                </a:lnTo>
                <a:lnTo>
                  <a:pt x="521653" y="447937"/>
                </a:lnTo>
                <a:lnTo>
                  <a:pt x="546436" y="423022"/>
                </a:lnTo>
                <a:lnTo>
                  <a:pt x="561346" y="399791"/>
                </a:lnTo>
                <a:lnTo>
                  <a:pt x="571716" y="354815"/>
                </a:lnTo>
                <a:lnTo>
                  <a:pt x="574789" y="304444"/>
                </a:lnTo>
                <a:lnTo>
                  <a:pt x="570109" y="252474"/>
                </a:lnTo>
                <a:lnTo>
                  <a:pt x="548472" y="196983"/>
                </a:lnTo>
                <a:lnTo>
                  <a:pt x="521497" y="152524"/>
                </a:lnTo>
                <a:lnTo>
                  <a:pt x="474702" y="111642"/>
                </a:lnTo>
                <a:lnTo>
                  <a:pt x="411866" y="77619"/>
                </a:lnTo>
                <a:lnTo>
                  <a:pt x="386568" y="7026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1" name="Group 170"/>
          <p:cNvGrpSpPr/>
          <p:nvPr/>
        </p:nvGrpSpPr>
        <p:grpSpPr>
          <a:xfrm>
            <a:off x="6241801" y="3853430"/>
            <a:ext cx="280342" cy="536954"/>
            <a:chOff x="6241801" y="3853430"/>
            <a:chExt cx="280342" cy="536954"/>
          </a:xfrm>
        </p:grpSpPr>
        <p:sp>
          <p:nvSpPr>
            <p:cNvPr id="169" name="Freeform 168"/>
            <p:cNvSpPr/>
            <p:nvPr/>
          </p:nvSpPr>
          <p:spPr>
            <a:xfrm>
              <a:off x="6490494" y="3853430"/>
              <a:ext cx="31649" cy="536954"/>
            </a:xfrm>
            <a:custGeom>
              <a:avLst/>
              <a:gdLst/>
              <a:ahLst/>
              <a:cxnLst/>
              <a:rect l="0" t="0" r="0" b="0"/>
              <a:pathLst>
                <a:path w="31649" h="536954">
                  <a:moveTo>
                    <a:pt x="5589" y="0"/>
                  </a:moveTo>
                  <a:lnTo>
                    <a:pt x="0" y="62092"/>
                  </a:lnTo>
                  <a:lnTo>
                    <a:pt x="2113" y="111204"/>
                  </a:lnTo>
                  <a:lnTo>
                    <a:pt x="4044" y="153149"/>
                  </a:lnTo>
                  <a:lnTo>
                    <a:pt x="8250" y="213443"/>
                  </a:lnTo>
                  <a:lnTo>
                    <a:pt x="13786" y="270303"/>
                  </a:lnTo>
                  <a:lnTo>
                    <a:pt x="18545" y="326535"/>
                  </a:lnTo>
                  <a:lnTo>
                    <a:pt x="24246" y="374781"/>
                  </a:lnTo>
                  <a:lnTo>
                    <a:pt x="29055" y="430410"/>
                  </a:lnTo>
                  <a:lnTo>
                    <a:pt x="31648" y="480818"/>
                  </a:lnTo>
                  <a:lnTo>
                    <a:pt x="26646" y="53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6241801" y="3895544"/>
              <a:ext cx="275340" cy="308411"/>
            </a:xfrm>
            <a:custGeom>
              <a:avLst/>
              <a:gdLst/>
              <a:ahLst/>
              <a:cxnLst/>
              <a:rect l="0" t="0" r="0" b="0"/>
              <a:pathLst>
                <a:path w="275340" h="308411">
                  <a:moveTo>
                    <a:pt x="275339" y="252684"/>
                  </a:moveTo>
                  <a:lnTo>
                    <a:pt x="258571" y="247094"/>
                  </a:lnTo>
                  <a:lnTo>
                    <a:pt x="240980" y="247470"/>
                  </a:lnTo>
                  <a:lnTo>
                    <a:pt x="180339" y="263679"/>
                  </a:lnTo>
                  <a:lnTo>
                    <a:pt x="117390" y="292644"/>
                  </a:lnTo>
                  <a:lnTo>
                    <a:pt x="69704" y="308410"/>
                  </a:lnTo>
                  <a:lnTo>
                    <a:pt x="29056" y="308060"/>
                  </a:lnTo>
                  <a:lnTo>
                    <a:pt x="18734" y="303639"/>
                  </a:lnTo>
                  <a:lnTo>
                    <a:pt x="4145" y="289369"/>
                  </a:lnTo>
                  <a:lnTo>
                    <a:pt x="0" y="265088"/>
                  </a:lnTo>
                  <a:lnTo>
                    <a:pt x="1282" y="207431"/>
                  </a:lnTo>
                  <a:lnTo>
                    <a:pt x="9941" y="149812"/>
                  </a:lnTo>
                  <a:lnTo>
                    <a:pt x="19797" y="86437"/>
                  </a:lnTo>
                  <a:lnTo>
                    <a:pt x="27680" y="34101"/>
                  </a:lnTo>
                  <a:lnTo>
                    <a:pt x="4371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2" name="Freeform 171"/>
          <p:cNvSpPr/>
          <p:nvPr/>
        </p:nvSpPr>
        <p:spPr>
          <a:xfrm>
            <a:off x="6730245" y="3544931"/>
            <a:ext cx="241620" cy="287443"/>
          </a:xfrm>
          <a:custGeom>
            <a:avLst/>
            <a:gdLst/>
            <a:ahLst/>
            <a:cxnLst/>
            <a:rect l="0" t="0" r="0" b="0"/>
            <a:pathLst>
              <a:path w="241620" h="287443">
                <a:moveTo>
                  <a:pt x="60635" y="13701"/>
                </a:moveTo>
                <a:lnTo>
                  <a:pt x="44994" y="31682"/>
                </a:lnTo>
                <a:lnTo>
                  <a:pt x="10300" y="90032"/>
                </a:lnTo>
                <a:lnTo>
                  <a:pt x="6022" y="99683"/>
                </a:lnTo>
                <a:lnTo>
                  <a:pt x="3169" y="101438"/>
                </a:lnTo>
                <a:lnTo>
                  <a:pt x="1268" y="97928"/>
                </a:lnTo>
                <a:lnTo>
                  <a:pt x="0" y="90909"/>
                </a:lnTo>
                <a:lnTo>
                  <a:pt x="1495" y="83891"/>
                </a:lnTo>
                <a:lnTo>
                  <a:pt x="31892" y="26425"/>
                </a:lnTo>
                <a:lnTo>
                  <a:pt x="45522" y="12337"/>
                </a:lnTo>
                <a:lnTo>
                  <a:pt x="63277" y="2176"/>
                </a:lnTo>
                <a:lnTo>
                  <a:pt x="85987" y="0"/>
                </a:lnTo>
                <a:lnTo>
                  <a:pt x="110507" y="4102"/>
                </a:lnTo>
                <a:lnTo>
                  <a:pt x="133104" y="13724"/>
                </a:lnTo>
                <a:lnTo>
                  <a:pt x="140534" y="21905"/>
                </a:lnTo>
                <a:lnTo>
                  <a:pt x="148788" y="43473"/>
                </a:lnTo>
                <a:lnTo>
                  <a:pt x="146218" y="65538"/>
                </a:lnTo>
                <a:lnTo>
                  <a:pt x="137276" y="85872"/>
                </a:lnTo>
                <a:lnTo>
                  <a:pt x="105723" y="125341"/>
                </a:lnTo>
                <a:lnTo>
                  <a:pt x="97712" y="129072"/>
                </a:lnTo>
                <a:lnTo>
                  <a:pt x="79454" y="130098"/>
                </a:lnTo>
                <a:lnTo>
                  <a:pt x="76690" y="128733"/>
                </a:lnTo>
                <a:lnTo>
                  <a:pt x="78358" y="126654"/>
                </a:lnTo>
                <a:lnTo>
                  <a:pt x="82979" y="124098"/>
                </a:lnTo>
                <a:lnTo>
                  <a:pt x="111839" y="120500"/>
                </a:lnTo>
                <a:lnTo>
                  <a:pt x="133695" y="125898"/>
                </a:lnTo>
                <a:lnTo>
                  <a:pt x="194330" y="153373"/>
                </a:lnTo>
                <a:lnTo>
                  <a:pt x="217622" y="175578"/>
                </a:lnTo>
                <a:lnTo>
                  <a:pt x="236222" y="204384"/>
                </a:lnTo>
                <a:lnTo>
                  <a:pt x="240864" y="214522"/>
                </a:lnTo>
                <a:lnTo>
                  <a:pt x="241619" y="224791"/>
                </a:lnTo>
                <a:lnTo>
                  <a:pt x="236219" y="245559"/>
                </a:lnTo>
                <a:lnTo>
                  <a:pt x="222901" y="260248"/>
                </a:lnTo>
                <a:lnTo>
                  <a:pt x="192553" y="275095"/>
                </a:lnTo>
                <a:lnTo>
                  <a:pt x="150805" y="283783"/>
                </a:lnTo>
                <a:lnTo>
                  <a:pt x="89885" y="286719"/>
                </a:lnTo>
                <a:lnTo>
                  <a:pt x="50107" y="287442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Freeform 172"/>
          <p:cNvSpPr/>
          <p:nvPr/>
        </p:nvSpPr>
        <p:spPr>
          <a:xfrm>
            <a:off x="7190227" y="3421761"/>
            <a:ext cx="358707" cy="231628"/>
          </a:xfrm>
          <a:custGeom>
            <a:avLst/>
            <a:gdLst/>
            <a:ahLst/>
            <a:cxnLst/>
            <a:rect l="0" t="0" r="0" b="0"/>
            <a:pathLst>
              <a:path w="358707" h="231628">
                <a:moveTo>
                  <a:pt x="358706" y="0"/>
                </a:moveTo>
                <a:lnTo>
                  <a:pt x="334659" y="9576"/>
                </a:lnTo>
                <a:lnTo>
                  <a:pt x="276704" y="44664"/>
                </a:lnTo>
                <a:lnTo>
                  <a:pt x="250960" y="60807"/>
                </a:lnTo>
                <a:lnTo>
                  <a:pt x="190033" y="84021"/>
                </a:lnTo>
                <a:lnTo>
                  <a:pt x="127059" y="105267"/>
                </a:lnTo>
                <a:lnTo>
                  <a:pt x="63906" y="126341"/>
                </a:lnTo>
                <a:lnTo>
                  <a:pt x="21794" y="140380"/>
                </a:lnTo>
                <a:lnTo>
                  <a:pt x="13605" y="139210"/>
                </a:lnTo>
                <a:lnTo>
                  <a:pt x="6976" y="134921"/>
                </a:lnTo>
                <a:lnTo>
                  <a:pt x="1386" y="128552"/>
                </a:lnTo>
                <a:lnTo>
                  <a:pt x="0" y="121966"/>
                </a:lnTo>
                <a:lnTo>
                  <a:pt x="1416" y="115236"/>
                </a:lnTo>
                <a:lnTo>
                  <a:pt x="30932" y="57582"/>
                </a:lnTo>
                <a:lnTo>
                  <a:pt x="44908" y="29929"/>
                </a:lnTo>
                <a:lnTo>
                  <a:pt x="47732" y="28142"/>
                </a:lnTo>
                <a:lnTo>
                  <a:pt x="49614" y="31629"/>
                </a:lnTo>
                <a:lnTo>
                  <a:pt x="50536" y="46813"/>
                </a:lnTo>
                <a:lnTo>
                  <a:pt x="38504" y="95376"/>
                </a:lnTo>
                <a:lnTo>
                  <a:pt x="9145" y="148917"/>
                </a:lnTo>
                <a:lnTo>
                  <a:pt x="9852" y="156600"/>
                </a:lnTo>
                <a:lnTo>
                  <a:pt x="13833" y="162892"/>
                </a:lnTo>
                <a:lnTo>
                  <a:pt x="27614" y="173002"/>
                </a:lnTo>
                <a:lnTo>
                  <a:pt x="85476" y="203551"/>
                </a:lnTo>
                <a:lnTo>
                  <a:pt x="148135" y="23162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" name="Freeform 173"/>
          <p:cNvSpPr/>
          <p:nvPr/>
        </p:nvSpPr>
        <p:spPr>
          <a:xfrm>
            <a:off x="6696124" y="3969894"/>
            <a:ext cx="431669" cy="9879"/>
          </a:xfrm>
          <a:custGeom>
            <a:avLst/>
            <a:gdLst/>
            <a:ahLst/>
            <a:cxnLst/>
            <a:rect l="0" t="0" r="0" b="0"/>
            <a:pathLst>
              <a:path w="431669" h="9879">
                <a:moveTo>
                  <a:pt x="431668" y="9878"/>
                </a:moveTo>
                <a:lnTo>
                  <a:pt x="404112" y="2642"/>
                </a:lnTo>
                <a:lnTo>
                  <a:pt x="347890" y="0"/>
                </a:lnTo>
                <a:lnTo>
                  <a:pt x="285788" y="5067"/>
                </a:lnTo>
                <a:lnTo>
                  <a:pt x="225601" y="8927"/>
                </a:lnTo>
                <a:lnTo>
                  <a:pt x="168652" y="9690"/>
                </a:lnTo>
                <a:lnTo>
                  <a:pt x="106754" y="9841"/>
                </a:lnTo>
                <a:lnTo>
                  <a:pt x="55548" y="9867"/>
                </a:lnTo>
                <a:lnTo>
                  <a:pt x="0" y="987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5" name="Freeform 174"/>
          <p:cNvSpPr/>
          <p:nvPr/>
        </p:nvSpPr>
        <p:spPr>
          <a:xfrm>
            <a:off x="6840064" y="4064000"/>
            <a:ext cx="174956" cy="397151"/>
          </a:xfrm>
          <a:custGeom>
            <a:avLst/>
            <a:gdLst/>
            <a:ahLst/>
            <a:cxnLst/>
            <a:rect l="0" t="0" r="0" b="0"/>
            <a:pathLst>
              <a:path w="174956" h="397151">
                <a:moveTo>
                  <a:pt x="108744" y="0"/>
                </a:moveTo>
                <a:lnTo>
                  <a:pt x="93103" y="17980"/>
                </a:lnTo>
                <a:lnTo>
                  <a:pt x="55288" y="76330"/>
                </a:lnTo>
                <a:lnTo>
                  <a:pt x="33454" y="116333"/>
                </a:lnTo>
                <a:lnTo>
                  <a:pt x="14240" y="171643"/>
                </a:lnTo>
                <a:lnTo>
                  <a:pt x="0" y="225237"/>
                </a:lnTo>
                <a:lnTo>
                  <a:pt x="1563" y="280884"/>
                </a:lnTo>
                <a:lnTo>
                  <a:pt x="5237" y="321741"/>
                </a:lnTo>
                <a:lnTo>
                  <a:pt x="20104" y="355424"/>
                </a:lnTo>
                <a:lnTo>
                  <a:pt x="32694" y="372825"/>
                </a:lnTo>
                <a:lnTo>
                  <a:pt x="49207" y="385238"/>
                </a:lnTo>
                <a:lnTo>
                  <a:pt x="69415" y="393485"/>
                </a:lnTo>
                <a:lnTo>
                  <a:pt x="93994" y="397150"/>
                </a:lnTo>
                <a:lnTo>
                  <a:pt x="104760" y="394618"/>
                </a:lnTo>
                <a:lnTo>
                  <a:pt x="131090" y="375457"/>
                </a:lnTo>
                <a:lnTo>
                  <a:pt x="152540" y="353272"/>
                </a:lnTo>
                <a:lnTo>
                  <a:pt x="174721" y="304707"/>
                </a:lnTo>
                <a:lnTo>
                  <a:pt x="174955" y="294385"/>
                </a:lnTo>
                <a:lnTo>
                  <a:pt x="168977" y="273558"/>
                </a:lnTo>
                <a:lnTo>
                  <a:pt x="152457" y="247690"/>
                </a:lnTo>
                <a:lnTo>
                  <a:pt x="133242" y="238766"/>
                </a:lnTo>
                <a:lnTo>
                  <a:pt x="121566" y="236386"/>
                </a:lnTo>
                <a:lnTo>
                  <a:pt x="99235" y="239981"/>
                </a:lnTo>
                <a:lnTo>
                  <a:pt x="56101" y="25268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Freeform 175"/>
          <p:cNvSpPr/>
          <p:nvPr/>
        </p:nvSpPr>
        <p:spPr>
          <a:xfrm>
            <a:off x="6486353" y="2032000"/>
            <a:ext cx="388757" cy="2029754"/>
          </a:xfrm>
          <a:custGeom>
            <a:avLst/>
            <a:gdLst/>
            <a:ahLst/>
            <a:cxnLst/>
            <a:rect l="0" t="0" r="0" b="0"/>
            <a:pathLst>
              <a:path w="388757" h="2029754">
                <a:moveTo>
                  <a:pt x="93958" y="0"/>
                </a:moveTo>
                <a:lnTo>
                  <a:pt x="70239" y="58616"/>
                </a:lnTo>
                <a:lnTo>
                  <a:pt x="62756" y="113960"/>
                </a:lnTo>
                <a:lnTo>
                  <a:pt x="55597" y="162967"/>
                </a:lnTo>
                <a:lnTo>
                  <a:pt x="49465" y="225690"/>
                </a:lnTo>
                <a:lnTo>
                  <a:pt x="42925" y="278157"/>
                </a:lnTo>
                <a:lnTo>
                  <a:pt x="40464" y="332411"/>
                </a:lnTo>
                <a:lnTo>
                  <a:pt x="32292" y="394551"/>
                </a:lnTo>
                <a:lnTo>
                  <a:pt x="23848" y="449509"/>
                </a:lnTo>
                <a:lnTo>
                  <a:pt x="20967" y="505425"/>
                </a:lnTo>
                <a:lnTo>
                  <a:pt x="11946" y="568329"/>
                </a:lnTo>
                <a:lnTo>
                  <a:pt x="4667" y="606951"/>
                </a:lnTo>
                <a:lnTo>
                  <a:pt x="3243" y="668397"/>
                </a:lnTo>
                <a:lnTo>
                  <a:pt x="0" y="731676"/>
                </a:lnTo>
                <a:lnTo>
                  <a:pt x="2478" y="794262"/>
                </a:lnTo>
                <a:lnTo>
                  <a:pt x="8297" y="846702"/>
                </a:lnTo>
                <a:lnTo>
                  <a:pt x="14895" y="893763"/>
                </a:lnTo>
                <a:lnTo>
                  <a:pt x="24258" y="944751"/>
                </a:lnTo>
                <a:lnTo>
                  <a:pt x="28853" y="996904"/>
                </a:lnTo>
                <a:lnTo>
                  <a:pt x="37641" y="1051287"/>
                </a:lnTo>
                <a:lnTo>
                  <a:pt x="46421" y="1114197"/>
                </a:lnTo>
                <a:lnTo>
                  <a:pt x="62582" y="1171543"/>
                </a:lnTo>
                <a:lnTo>
                  <a:pt x="79947" y="1233166"/>
                </a:lnTo>
                <a:lnTo>
                  <a:pt x="93963" y="1290415"/>
                </a:lnTo>
                <a:lnTo>
                  <a:pt x="102408" y="1341801"/>
                </a:lnTo>
                <a:lnTo>
                  <a:pt x="115665" y="1399520"/>
                </a:lnTo>
                <a:lnTo>
                  <a:pt x="132648" y="1452831"/>
                </a:lnTo>
                <a:lnTo>
                  <a:pt x="143497" y="1498146"/>
                </a:lnTo>
                <a:lnTo>
                  <a:pt x="151576" y="1551811"/>
                </a:lnTo>
                <a:lnTo>
                  <a:pt x="167850" y="1610016"/>
                </a:lnTo>
                <a:lnTo>
                  <a:pt x="175123" y="1645315"/>
                </a:lnTo>
                <a:lnTo>
                  <a:pt x="179164" y="1670627"/>
                </a:lnTo>
                <a:lnTo>
                  <a:pt x="194583" y="1718592"/>
                </a:lnTo>
                <a:lnTo>
                  <a:pt x="203911" y="1772780"/>
                </a:lnTo>
                <a:lnTo>
                  <a:pt x="217020" y="1822479"/>
                </a:lnTo>
                <a:lnTo>
                  <a:pt x="230874" y="1883075"/>
                </a:lnTo>
                <a:lnTo>
                  <a:pt x="244875" y="1934862"/>
                </a:lnTo>
                <a:lnTo>
                  <a:pt x="262415" y="1997905"/>
                </a:lnTo>
                <a:lnTo>
                  <a:pt x="265924" y="2009270"/>
                </a:lnTo>
                <a:lnTo>
                  <a:pt x="264754" y="2015677"/>
                </a:lnTo>
                <a:lnTo>
                  <a:pt x="260464" y="2018778"/>
                </a:lnTo>
                <a:lnTo>
                  <a:pt x="254096" y="2019675"/>
                </a:lnTo>
                <a:lnTo>
                  <a:pt x="240779" y="2014434"/>
                </a:lnTo>
                <a:lnTo>
                  <a:pt x="186600" y="1971926"/>
                </a:lnTo>
                <a:lnTo>
                  <a:pt x="156502" y="1956748"/>
                </a:lnTo>
                <a:lnTo>
                  <a:pt x="152032" y="1956096"/>
                </a:lnTo>
                <a:lnTo>
                  <a:pt x="151391" y="1958000"/>
                </a:lnTo>
                <a:lnTo>
                  <a:pt x="156919" y="1966356"/>
                </a:lnTo>
                <a:lnTo>
                  <a:pt x="186100" y="1997504"/>
                </a:lnTo>
                <a:lnTo>
                  <a:pt x="221863" y="2016693"/>
                </a:lnTo>
                <a:lnTo>
                  <a:pt x="253518" y="2026944"/>
                </a:lnTo>
                <a:lnTo>
                  <a:pt x="278737" y="2029753"/>
                </a:lnTo>
                <a:lnTo>
                  <a:pt x="299304" y="2024762"/>
                </a:lnTo>
                <a:lnTo>
                  <a:pt x="308064" y="2020156"/>
                </a:lnTo>
                <a:lnTo>
                  <a:pt x="320918" y="2005679"/>
                </a:lnTo>
                <a:lnTo>
                  <a:pt x="355467" y="1942524"/>
                </a:lnTo>
                <a:lnTo>
                  <a:pt x="388756" y="189512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9" name="Group 188"/>
          <p:cNvGrpSpPr/>
          <p:nvPr/>
        </p:nvGrpSpPr>
        <p:grpSpPr>
          <a:xfrm>
            <a:off x="4898644" y="4404731"/>
            <a:ext cx="1995689" cy="930862"/>
            <a:chOff x="4898644" y="4404731"/>
            <a:chExt cx="1995689" cy="930862"/>
          </a:xfrm>
        </p:grpSpPr>
        <p:sp>
          <p:nvSpPr>
            <p:cNvPr id="177" name="Freeform 176"/>
            <p:cNvSpPr/>
            <p:nvPr/>
          </p:nvSpPr>
          <p:spPr>
            <a:xfrm>
              <a:off x="5064207" y="4600953"/>
              <a:ext cx="42115" cy="463255"/>
            </a:xfrm>
            <a:custGeom>
              <a:avLst/>
              <a:gdLst/>
              <a:ahLst/>
              <a:cxnLst/>
              <a:rect l="0" t="0" r="0" b="0"/>
              <a:pathLst>
                <a:path w="42115" h="463255">
                  <a:moveTo>
                    <a:pt x="0" y="0"/>
                  </a:moveTo>
                  <a:lnTo>
                    <a:pt x="3120" y="48931"/>
                  </a:lnTo>
                  <a:lnTo>
                    <a:pt x="11453" y="103015"/>
                  </a:lnTo>
                  <a:lnTo>
                    <a:pt x="17958" y="147560"/>
                  </a:lnTo>
                  <a:lnTo>
                    <a:pt x="24749" y="194654"/>
                  </a:lnTo>
                  <a:lnTo>
                    <a:pt x="28547" y="242881"/>
                  </a:lnTo>
                  <a:lnTo>
                    <a:pt x="31405" y="290441"/>
                  </a:lnTo>
                  <a:lnTo>
                    <a:pt x="36574" y="334975"/>
                  </a:lnTo>
                  <a:lnTo>
                    <a:pt x="40472" y="393920"/>
                  </a:lnTo>
                  <a:lnTo>
                    <a:pt x="41384" y="424250"/>
                  </a:lnTo>
                  <a:lnTo>
                    <a:pt x="42114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4898644" y="4695709"/>
              <a:ext cx="218207" cy="235099"/>
            </a:xfrm>
            <a:custGeom>
              <a:avLst/>
              <a:gdLst/>
              <a:ahLst/>
              <a:cxnLst/>
              <a:rect l="0" t="0" r="0" b="0"/>
              <a:pathLst>
                <a:path w="218207" h="235099">
                  <a:moveTo>
                    <a:pt x="218206" y="178985"/>
                  </a:moveTo>
                  <a:lnTo>
                    <a:pt x="159589" y="199229"/>
                  </a:lnTo>
                  <a:lnTo>
                    <a:pt x="106584" y="223971"/>
                  </a:lnTo>
                  <a:lnTo>
                    <a:pt x="83198" y="233294"/>
                  </a:lnTo>
                  <a:lnTo>
                    <a:pt x="61106" y="235098"/>
                  </a:lnTo>
                  <a:lnTo>
                    <a:pt x="50301" y="233941"/>
                  </a:lnTo>
                  <a:lnTo>
                    <a:pt x="32058" y="223297"/>
                  </a:lnTo>
                  <a:lnTo>
                    <a:pt x="17320" y="206868"/>
                  </a:lnTo>
                  <a:lnTo>
                    <a:pt x="6870" y="187868"/>
                  </a:lnTo>
                  <a:lnTo>
                    <a:pt x="0" y="151852"/>
                  </a:lnTo>
                  <a:lnTo>
                    <a:pt x="6084" y="91694"/>
                  </a:lnTo>
                  <a:lnTo>
                    <a:pt x="21931" y="32569"/>
                  </a:lnTo>
                  <a:lnTo>
                    <a:pt x="2869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5167889" y="4404731"/>
              <a:ext cx="224448" cy="224552"/>
            </a:xfrm>
            <a:custGeom>
              <a:avLst/>
              <a:gdLst/>
              <a:ahLst/>
              <a:cxnLst/>
              <a:rect l="0" t="0" r="0" b="0"/>
              <a:pathLst>
                <a:path w="224448" h="224552">
                  <a:moveTo>
                    <a:pt x="12132" y="38295"/>
                  </a:moveTo>
                  <a:lnTo>
                    <a:pt x="0" y="50426"/>
                  </a:lnTo>
                  <a:lnTo>
                    <a:pt x="46419" y="9596"/>
                  </a:lnTo>
                  <a:lnTo>
                    <a:pt x="69094" y="2143"/>
                  </a:lnTo>
                  <a:lnTo>
                    <a:pt x="93600" y="0"/>
                  </a:lnTo>
                  <a:lnTo>
                    <a:pt x="116190" y="2948"/>
                  </a:lnTo>
                  <a:lnTo>
                    <a:pt x="134809" y="11276"/>
                  </a:lnTo>
                  <a:lnTo>
                    <a:pt x="143049" y="16773"/>
                  </a:lnTo>
                  <a:lnTo>
                    <a:pt x="147373" y="23947"/>
                  </a:lnTo>
                  <a:lnTo>
                    <a:pt x="149058" y="41277"/>
                  </a:lnTo>
                  <a:lnTo>
                    <a:pt x="142788" y="57557"/>
                  </a:lnTo>
                  <a:lnTo>
                    <a:pt x="137840" y="65174"/>
                  </a:lnTo>
                  <a:lnTo>
                    <a:pt x="122984" y="76758"/>
                  </a:lnTo>
                  <a:lnTo>
                    <a:pt x="114109" y="81484"/>
                  </a:lnTo>
                  <a:lnTo>
                    <a:pt x="112872" y="84635"/>
                  </a:lnTo>
                  <a:lnTo>
                    <a:pt x="116726" y="86736"/>
                  </a:lnTo>
                  <a:lnTo>
                    <a:pt x="132318" y="91410"/>
                  </a:lnTo>
                  <a:lnTo>
                    <a:pt x="190330" y="126690"/>
                  </a:lnTo>
                  <a:lnTo>
                    <a:pt x="213240" y="148454"/>
                  </a:lnTo>
                  <a:lnTo>
                    <a:pt x="223566" y="166803"/>
                  </a:lnTo>
                  <a:lnTo>
                    <a:pt x="224447" y="176609"/>
                  </a:lnTo>
                  <a:lnTo>
                    <a:pt x="219188" y="196864"/>
                  </a:lnTo>
                  <a:lnTo>
                    <a:pt x="205932" y="211325"/>
                  </a:lnTo>
                  <a:lnTo>
                    <a:pt x="197484" y="216819"/>
                  </a:lnTo>
                  <a:lnTo>
                    <a:pt x="163237" y="224551"/>
                  </a:lnTo>
                  <a:lnTo>
                    <a:pt x="107376" y="219046"/>
                  </a:lnTo>
                  <a:lnTo>
                    <a:pt x="75302" y="2172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5264248" y="4716767"/>
              <a:ext cx="242157" cy="10529"/>
            </a:xfrm>
            <a:custGeom>
              <a:avLst/>
              <a:gdLst/>
              <a:ahLst/>
              <a:cxnLst/>
              <a:rect l="0" t="0" r="0" b="0"/>
              <a:pathLst>
                <a:path w="242157" h="10529">
                  <a:moveTo>
                    <a:pt x="242156" y="0"/>
                  </a:moveTo>
                  <a:lnTo>
                    <a:pt x="183539" y="0"/>
                  </a:lnTo>
                  <a:lnTo>
                    <a:pt x="122129" y="1169"/>
                  </a:lnTo>
                  <a:lnTo>
                    <a:pt x="60606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5380062" y="4811523"/>
              <a:ext cx="127273" cy="273648"/>
            </a:xfrm>
            <a:custGeom>
              <a:avLst/>
              <a:gdLst/>
              <a:ahLst/>
              <a:cxnLst/>
              <a:rect l="0" t="0" r="0" b="0"/>
              <a:pathLst>
                <a:path w="127273" h="273648">
                  <a:moveTo>
                    <a:pt x="105285" y="0"/>
                  </a:moveTo>
                  <a:lnTo>
                    <a:pt x="88517" y="5589"/>
                  </a:lnTo>
                  <a:lnTo>
                    <a:pt x="77166" y="17692"/>
                  </a:lnTo>
                  <a:lnTo>
                    <a:pt x="48203" y="71350"/>
                  </a:lnTo>
                  <a:lnTo>
                    <a:pt x="19505" y="126032"/>
                  </a:lnTo>
                  <a:lnTo>
                    <a:pt x="5066" y="170734"/>
                  </a:lnTo>
                  <a:lnTo>
                    <a:pt x="2671" y="214495"/>
                  </a:lnTo>
                  <a:lnTo>
                    <a:pt x="6256" y="239220"/>
                  </a:lnTo>
                  <a:lnTo>
                    <a:pt x="14869" y="258789"/>
                  </a:lnTo>
                  <a:lnTo>
                    <a:pt x="20441" y="267282"/>
                  </a:lnTo>
                  <a:lnTo>
                    <a:pt x="27665" y="271775"/>
                  </a:lnTo>
                  <a:lnTo>
                    <a:pt x="45051" y="273647"/>
                  </a:lnTo>
                  <a:lnTo>
                    <a:pt x="74570" y="268124"/>
                  </a:lnTo>
                  <a:lnTo>
                    <a:pt x="99953" y="253489"/>
                  </a:lnTo>
                  <a:lnTo>
                    <a:pt x="122293" y="228746"/>
                  </a:lnTo>
                  <a:lnTo>
                    <a:pt x="127272" y="206170"/>
                  </a:lnTo>
                  <a:lnTo>
                    <a:pt x="120936" y="159138"/>
                  </a:lnTo>
                  <a:lnTo>
                    <a:pt x="115719" y="150546"/>
                  </a:lnTo>
                  <a:lnTo>
                    <a:pt x="100564" y="137879"/>
                  </a:lnTo>
                  <a:lnTo>
                    <a:pt x="91609" y="135203"/>
                  </a:lnTo>
                  <a:lnTo>
                    <a:pt x="72300" y="135349"/>
                  </a:lnTo>
                  <a:lnTo>
                    <a:pt x="41700" y="147598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5674860" y="4734169"/>
              <a:ext cx="278188" cy="214226"/>
            </a:xfrm>
            <a:custGeom>
              <a:avLst/>
              <a:gdLst/>
              <a:ahLst/>
              <a:cxnLst/>
              <a:rect l="0" t="0" r="0" b="0"/>
              <a:pathLst>
                <a:path w="278188" h="214226">
                  <a:moveTo>
                    <a:pt x="0" y="66825"/>
                  </a:moveTo>
                  <a:lnTo>
                    <a:pt x="55044" y="83614"/>
                  </a:lnTo>
                  <a:lnTo>
                    <a:pt x="106453" y="87040"/>
                  </a:lnTo>
                  <a:lnTo>
                    <a:pt x="168393" y="95007"/>
                  </a:lnTo>
                  <a:lnTo>
                    <a:pt x="206911" y="96233"/>
                  </a:lnTo>
                  <a:lnTo>
                    <a:pt x="262731" y="83624"/>
                  </a:lnTo>
                  <a:lnTo>
                    <a:pt x="267571" y="78024"/>
                  </a:lnTo>
                  <a:lnTo>
                    <a:pt x="268458" y="70782"/>
                  </a:lnTo>
                  <a:lnTo>
                    <a:pt x="266709" y="62444"/>
                  </a:lnTo>
                  <a:lnTo>
                    <a:pt x="262034" y="55716"/>
                  </a:lnTo>
                  <a:lnTo>
                    <a:pt x="247481" y="45120"/>
                  </a:lnTo>
                  <a:lnTo>
                    <a:pt x="189056" y="15864"/>
                  </a:lnTo>
                  <a:lnTo>
                    <a:pt x="154327" y="0"/>
                  </a:lnTo>
                  <a:lnTo>
                    <a:pt x="155527" y="49"/>
                  </a:lnTo>
                  <a:lnTo>
                    <a:pt x="190800" y="12755"/>
                  </a:lnTo>
                  <a:lnTo>
                    <a:pt x="243347" y="41363"/>
                  </a:lnTo>
                  <a:lnTo>
                    <a:pt x="263742" y="48880"/>
                  </a:lnTo>
                  <a:lnTo>
                    <a:pt x="270584" y="56032"/>
                  </a:lnTo>
                  <a:lnTo>
                    <a:pt x="278187" y="76456"/>
                  </a:lnTo>
                  <a:lnTo>
                    <a:pt x="275327" y="98012"/>
                  </a:lnTo>
                  <a:lnTo>
                    <a:pt x="247997" y="157067"/>
                  </a:lnTo>
                  <a:lnTo>
                    <a:pt x="200041" y="2142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6285513" y="4706238"/>
              <a:ext cx="26253" cy="431669"/>
            </a:xfrm>
            <a:custGeom>
              <a:avLst/>
              <a:gdLst/>
              <a:ahLst/>
              <a:cxnLst/>
              <a:rect l="0" t="0" r="0" b="0"/>
              <a:pathLst>
                <a:path w="26253" h="431669">
                  <a:moveTo>
                    <a:pt x="0" y="0"/>
                  </a:moveTo>
                  <a:lnTo>
                    <a:pt x="5589" y="58617"/>
                  </a:lnTo>
                  <a:lnTo>
                    <a:pt x="10722" y="121196"/>
                  </a:lnTo>
                  <a:lnTo>
                    <a:pt x="17474" y="173690"/>
                  </a:lnTo>
                  <a:lnTo>
                    <a:pt x="19995" y="232008"/>
                  </a:lnTo>
                  <a:lnTo>
                    <a:pt x="20742" y="286852"/>
                  </a:lnTo>
                  <a:lnTo>
                    <a:pt x="22133" y="338977"/>
                  </a:lnTo>
                  <a:lnTo>
                    <a:pt x="26252" y="395985"/>
                  </a:lnTo>
                  <a:lnTo>
                    <a:pt x="21057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6112533" y="4758880"/>
              <a:ext cx="204566" cy="247044"/>
            </a:xfrm>
            <a:custGeom>
              <a:avLst/>
              <a:gdLst/>
              <a:ahLst/>
              <a:cxnLst/>
              <a:rect l="0" t="0" r="0" b="0"/>
              <a:pathLst>
                <a:path w="204566" h="247044">
                  <a:moveTo>
                    <a:pt x="204565" y="231627"/>
                  </a:moveTo>
                  <a:lnTo>
                    <a:pt x="187797" y="226038"/>
                  </a:lnTo>
                  <a:lnTo>
                    <a:pt x="170207" y="226414"/>
                  </a:lnTo>
                  <a:lnTo>
                    <a:pt x="117632" y="239346"/>
                  </a:lnTo>
                  <a:lnTo>
                    <a:pt x="74172" y="247043"/>
                  </a:lnTo>
                  <a:lnTo>
                    <a:pt x="15905" y="237441"/>
                  </a:lnTo>
                  <a:lnTo>
                    <a:pt x="8602" y="230824"/>
                  </a:lnTo>
                  <a:lnTo>
                    <a:pt x="487" y="210993"/>
                  </a:lnTo>
                  <a:lnTo>
                    <a:pt x="0" y="189702"/>
                  </a:lnTo>
                  <a:lnTo>
                    <a:pt x="9220" y="136258"/>
                  </a:lnTo>
                  <a:lnTo>
                    <a:pt x="22306" y="85017"/>
                  </a:lnTo>
                  <a:lnTo>
                    <a:pt x="33037" y="34168"/>
                  </a:lnTo>
                  <a:lnTo>
                    <a:pt x="3610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6509904" y="4643067"/>
              <a:ext cx="7237" cy="157928"/>
            </a:xfrm>
            <a:custGeom>
              <a:avLst/>
              <a:gdLst/>
              <a:ahLst/>
              <a:cxnLst/>
              <a:rect l="0" t="0" r="0" b="0"/>
              <a:pathLst>
                <a:path w="7237" h="157928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6346" y="140127"/>
                  </a:lnTo>
                  <a:lnTo>
                    <a:pt x="7236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6422383" y="4843109"/>
              <a:ext cx="178986" cy="52643"/>
            </a:xfrm>
            <a:custGeom>
              <a:avLst/>
              <a:gdLst/>
              <a:ahLst/>
              <a:cxnLst/>
              <a:rect l="0" t="0" r="0" b="0"/>
              <a:pathLst>
                <a:path w="178986" h="52643">
                  <a:moveTo>
                    <a:pt x="178985" y="0"/>
                  </a:moveTo>
                  <a:lnTo>
                    <a:pt x="136293" y="3119"/>
                  </a:lnTo>
                  <a:lnTo>
                    <a:pt x="76917" y="25193"/>
                  </a:lnTo>
                  <a:lnTo>
                    <a:pt x="14321" y="4771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6496083" y="4986594"/>
              <a:ext cx="178985" cy="246057"/>
            </a:xfrm>
            <a:custGeom>
              <a:avLst/>
              <a:gdLst/>
              <a:ahLst/>
              <a:cxnLst/>
              <a:rect l="0" t="0" r="0" b="0"/>
              <a:pathLst>
                <a:path w="178985" h="246057">
                  <a:moveTo>
                    <a:pt x="0" y="24971"/>
                  </a:moveTo>
                  <a:lnTo>
                    <a:pt x="17980" y="9329"/>
                  </a:lnTo>
                  <a:lnTo>
                    <a:pt x="34897" y="1251"/>
                  </a:lnTo>
                  <a:lnTo>
                    <a:pt x="57234" y="0"/>
                  </a:lnTo>
                  <a:lnTo>
                    <a:pt x="80419" y="4514"/>
                  </a:lnTo>
                  <a:lnTo>
                    <a:pt x="106626" y="20209"/>
                  </a:lnTo>
                  <a:lnTo>
                    <a:pt x="121868" y="32993"/>
                  </a:lnTo>
                  <a:lnTo>
                    <a:pt x="138014" y="58933"/>
                  </a:lnTo>
                  <a:lnTo>
                    <a:pt x="145545" y="107545"/>
                  </a:lnTo>
                  <a:lnTo>
                    <a:pt x="143913" y="162208"/>
                  </a:lnTo>
                  <a:lnTo>
                    <a:pt x="132672" y="212476"/>
                  </a:lnTo>
                  <a:lnTo>
                    <a:pt x="117039" y="239885"/>
                  </a:lnTo>
                  <a:lnTo>
                    <a:pt x="108441" y="244286"/>
                  </a:lnTo>
                  <a:lnTo>
                    <a:pt x="86410" y="246056"/>
                  </a:lnTo>
                  <a:lnTo>
                    <a:pt x="53290" y="234887"/>
                  </a:lnTo>
                  <a:lnTo>
                    <a:pt x="26837" y="211170"/>
                  </a:lnTo>
                  <a:lnTo>
                    <a:pt x="17776" y="188834"/>
                  </a:lnTo>
                  <a:lnTo>
                    <a:pt x="15360" y="176327"/>
                  </a:lnTo>
                  <a:lnTo>
                    <a:pt x="17259" y="166819"/>
                  </a:lnTo>
                  <a:lnTo>
                    <a:pt x="22034" y="159310"/>
                  </a:lnTo>
                  <a:lnTo>
                    <a:pt x="36699" y="147848"/>
                  </a:lnTo>
                  <a:lnTo>
                    <a:pt x="54915" y="138854"/>
                  </a:lnTo>
                  <a:lnTo>
                    <a:pt x="74709" y="137197"/>
                  </a:lnTo>
                  <a:lnTo>
                    <a:pt x="127191" y="145664"/>
                  </a:lnTo>
                  <a:lnTo>
                    <a:pt x="178984" y="1513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6018977" y="4611482"/>
              <a:ext cx="875356" cy="724111"/>
            </a:xfrm>
            <a:custGeom>
              <a:avLst/>
              <a:gdLst/>
              <a:ahLst/>
              <a:cxnLst/>
              <a:rect l="0" t="0" r="0" b="0"/>
              <a:pathLst>
                <a:path w="875356" h="724111">
                  <a:moveTo>
                    <a:pt x="298121" y="52642"/>
                  </a:moveTo>
                  <a:lnTo>
                    <a:pt x="292531" y="35875"/>
                  </a:lnTo>
                  <a:lnTo>
                    <a:pt x="286206" y="30935"/>
                  </a:lnTo>
                  <a:lnTo>
                    <a:pt x="266699" y="25447"/>
                  </a:lnTo>
                  <a:lnTo>
                    <a:pt x="217218" y="23094"/>
                  </a:lnTo>
                  <a:lnTo>
                    <a:pt x="183293" y="30889"/>
                  </a:lnTo>
                  <a:lnTo>
                    <a:pt x="143508" y="53891"/>
                  </a:lnTo>
                  <a:lnTo>
                    <a:pt x="82190" y="101848"/>
                  </a:lnTo>
                  <a:lnTo>
                    <a:pt x="32666" y="152082"/>
                  </a:lnTo>
                  <a:lnTo>
                    <a:pt x="14795" y="193557"/>
                  </a:lnTo>
                  <a:lnTo>
                    <a:pt x="0" y="246464"/>
                  </a:lnTo>
                  <a:lnTo>
                    <a:pt x="2623" y="309210"/>
                  </a:lnTo>
                  <a:lnTo>
                    <a:pt x="14407" y="367878"/>
                  </a:lnTo>
                  <a:lnTo>
                    <a:pt x="27664" y="407308"/>
                  </a:lnTo>
                  <a:lnTo>
                    <a:pt x="59908" y="462819"/>
                  </a:lnTo>
                  <a:lnTo>
                    <a:pt x="100216" y="515839"/>
                  </a:lnTo>
                  <a:lnTo>
                    <a:pt x="161438" y="569997"/>
                  </a:lnTo>
                  <a:lnTo>
                    <a:pt x="217037" y="609920"/>
                  </a:lnTo>
                  <a:lnTo>
                    <a:pt x="276256" y="638584"/>
                  </a:lnTo>
                  <a:lnTo>
                    <a:pt x="335873" y="665606"/>
                  </a:lnTo>
                  <a:lnTo>
                    <a:pt x="395829" y="683422"/>
                  </a:lnTo>
                  <a:lnTo>
                    <a:pt x="446395" y="697724"/>
                  </a:lnTo>
                  <a:lnTo>
                    <a:pt x="495302" y="710541"/>
                  </a:lnTo>
                  <a:lnTo>
                    <a:pt x="548160" y="720461"/>
                  </a:lnTo>
                  <a:lnTo>
                    <a:pt x="600802" y="724110"/>
                  </a:lnTo>
                  <a:lnTo>
                    <a:pt x="656261" y="714779"/>
                  </a:lnTo>
                  <a:lnTo>
                    <a:pt x="712276" y="701671"/>
                  </a:lnTo>
                  <a:lnTo>
                    <a:pt x="748777" y="680125"/>
                  </a:lnTo>
                  <a:lnTo>
                    <a:pt x="808247" y="620810"/>
                  </a:lnTo>
                  <a:lnTo>
                    <a:pt x="838137" y="570588"/>
                  </a:lnTo>
                  <a:lnTo>
                    <a:pt x="857169" y="528332"/>
                  </a:lnTo>
                  <a:lnTo>
                    <a:pt x="867905" y="465363"/>
                  </a:lnTo>
                  <a:lnTo>
                    <a:pt x="875355" y="401929"/>
                  </a:lnTo>
                  <a:lnTo>
                    <a:pt x="868421" y="347545"/>
                  </a:lnTo>
                  <a:lnTo>
                    <a:pt x="855787" y="286023"/>
                  </a:lnTo>
                  <a:lnTo>
                    <a:pt x="846619" y="256973"/>
                  </a:lnTo>
                  <a:lnTo>
                    <a:pt x="812139" y="200195"/>
                  </a:lnTo>
                  <a:lnTo>
                    <a:pt x="769534" y="139447"/>
                  </a:lnTo>
                  <a:lnTo>
                    <a:pt x="745335" y="114107"/>
                  </a:lnTo>
                  <a:lnTo>
                    <a:pt x="682979" y="77446"/>
                  </a:lnTo>
                  <a:lnTo>
                    <a:pt x="636111" y="56222"/>
                  </a:lnTo>
                  <a:lnTo>
                    <a:pt x="585179" y="40704"/>
                  </a:lnTo>
                  <a:lnTo>
                    <a:pt x="533044" y="23109"/>
                  </a:lnTo>
                  <a:lnTo>
                    <a:pt x="474963" y="8666"/>
                  </a:lnTo>
                  <a:lnTo>
                    <a:pt x="413300" y="2568"/>
                  </a:lnTo>
                  <a:lnTo>
                    <a:pt x="350576" y="760"/>
                  </a:lnTo>
                  <a:lnTo>
                    <a:pt x="30865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610652" y="210569"/>
            <a:ext cx="589597" cy="974322"/>
            <a:chOff x="610652" y="210569"/>
            <a:chExt cx="589597" cy="974322"/>
          </a:xfrm>
        </p:grpSpPr>
        <p:sp>
          <p:nvSpPr>
            <p:cNvPr id="2" name="Freeform 1"/>
            <p:cNvSpPr/>
            <p:nvPr/>
          </p:nvSpPr>
          <p:spPr>
            <a:xfrm>
              <a:off x="636649" y="210569"/>
              <a:ext cx="26647" cy="442198"/>
            </a:xfrm>
            <a:custGeom>
              <a:avLst/>
              <a:gdLst/>
              <a:ahLst/>
              <a:cxnLst/>
              <a:rect l="0" t="0" r="0" b="0"/>
              <a:pathLst>
                <a:path w="26647" h="442198">
                  <a:moveTo>
                    <a:pt x="5589" y="0"/>
                  </a:moveTo>
                  <a:lnTo>
                    <a:pt x="0" y="16768"/>
                  </a:lnTo>
                  <a:lnTo>
                    <a:pt x="3272" y="71856"/>
                  </a:lnTo>
                  <a:lnTo>
                    <a:pt x="4902" y="128916"/>
                  </a:lnTo>
                  <a:lnTo>
                    <a:pt x="6555" y="186766"/>
                  </a:lnTo>
                  <a:lnTo>
                    <a:pt x="13882" y="248892"/>
                  </a:lnTo>
                  <a:lnTo>
                    <a:pt x="21265" y="310947"/>
                  </a:lnTo>
                  <a:lnTo>
                    <a:pt x="25583" y="366575"/>
                  </a:lnTo>
                  <a:lnTo>
                    <a:pt x="26436" y="420197"/>
                  </a:lnTo>
                  <a:lnTo>
                    <a:pt x="26646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69302" y="231626"/>
              <a:ext cx="286885" cy="357970"/>
            </a:xfrm>
            <a:custGeom>
              <a:avLst/>
              <a:gdLst/>
              <a:ahLst/>
              <a:cxnLst/>
              <a:rect l="0" t="0" r="0" b="0"/>
              <a:pathLst>
                <a:path w="286885" h="357970">
                  <a:moveTo>
                    <a:pt x="220376" y="0"/>
                  </a:moveTo>
                  <a:lnTo>
                    <a:pt x="182898" y="8334"/>
                  </a:lnTo>
                  <a:lnTo>
                    <a:pt x="125886" y="4506"/>
                  </a:lnTo>
                  <a:lnTo>
                    <a:pt x="66704" y="890"/>
                  </a:lnTo>
                  <a:lnTo>
                    <a:pt x="26405" y="2604"/>
                  </a:lnTo>
                  <a:lnTo>
                    <a:pt x="7045" y="11296"/>
                  </a:lnTo>
                  <a:lnTo>
                    <a:pt x="2116" y="18059"/>
                  </a:lnTo>
                  <a:lnTo>
                    <a:pt x="0" y="26078"/>
                  </a:lnTo>
                  <a:lnTo>
                    <a:pt x="2611" y="54130"/>
                  </a:lnTo>
                  <a:lnTo>
                    <a:pt x="13974" y="106229"/>
                  </a:lnTo>
                  <a:lnTo>
                    <a:pt x="24039" y="155738"/>
                  </a:lnTo>
                  <a:lnTo>
                    <a:pt x="34431" y="196273"/>
                  </a:lnTo>
                  <a:lnTo>
                    <a:pt x="39091" y="201039"/>
                  </a:lnTo>
                  <a:lnTo>
                    <a:pt x="44537" y="200707"/>
                  </a:lnTo>
                  <a:lnTo>
                    <a:pt x="106072" y="162439"/>
                  </a:lnTo>
                  <a:lnTo>
                    <a:pt x="126291" y="154864"/>
                  </a:lnTo>
                  <a:lnTo>
                    <a:pt x="162993" y="155200"/>
                  </a:lnTo>
                  <a:lnTo>
                    <a:pt x="197915" y="162709"/>
                  </a:lnTo>
                  <a:lnTo>
                    <a:pt x="224899" y="177932"/>
                  </a:lnTo>
                  <a:lnTo>
                    <a:pt x="262162" y="214013"/>
                  </a:lnTo>
                  <a:lnTo>
                    <a:pt x="280330" y="243176"/>
                  </a:lnTo>
                  <a:lnTo>
                    <a:pt x="284912" y="253364"/>
                  </a:lnTo>
                  <a:lnTo>
                    <a:pt x="286884" y="274044"/>
                  </a:lnTo>
                  <a:lnTo>
                    <a:pt x="282690" y="294933"/>
                  </a:lnTo>
                  <a:lnTo>
                    <a:pt x="273028" y="315915"/>
                  </a:lnTo>
                  <a:lnTo>
                    <a:pt x="254695" y="333819"/>
                  </a:lnTo>
                  <a:lnTo>
                    <a:pt x="243256" y="341869"/>
                  </a:lnTo>
                  <a:lnTo>
                    <a:pt x="214947" y="350814"/>
                  </a:lnTo>
                  <a:lnTo>
                    <a:pt x="154703" y="356556"/>
                  </a:lnTo>
                  <a:lnTo>
                    <a:pt x="96117" y="357783"/>
                  </a:lnTo>
                  <a:lnTo>
                    <a:pt x="83506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10652" y="678680"/>
              <a:ext cx="589597" cy="47787"/>
            </a:xfrm>
            <a:custGeom>
              <a:avLst/>
              <a:gdLst/>
              <a:ahLst/>
              <a:cxnLst/>
              <a:rect l="0" t="0" r="0" b="0"/>
              <a:pathLst>
                <a:path w="589597" h="47787">
                  <a:moveTo>
                    <a:pt x="589596" y="5672"/>
                  </a:moveTo>
                  <a:lnTo>
                    <a:pt x="572829" y="83"/>
                  </a:lnTo>
                  <a:lnTo>
                    <a:pt x="521250" y="2185"/>
                  </a:lnTo>
                  <a:lnTo>
                    <a:pt x="468601" y="0"/>
                  </a:lnTo>
                  <a:lnTo>
                    <a:pt x="419605" y="3991"/>
                  </a:lnTo>
                  <a:lnTo>
                    <a:pt x="368043" y="8294"/>
                  </a:lnTo>
                  <a:lnTo>
                    <a:pt x="309481" y="13858"/>
                  </a:lnTo>
                  <a:lnTo>
                    <a:pt x="265059" y="16329"/>
                  </a:lnTo>
                  <a:lnTo>
                    <a:pt x="221920" y="21327"/>
                  </a:lnTo>
                  <a:lnTo>
                    <a:pt x="176230" y="27447"/>
                  </a:lnTo>
                  <a:lnTo>
                    <a:pt x="129797" y="32897"/>
                  </a:lnTo>
                  <a:lnTo>
                    <a:pt x="66535" y="37135"/>
                  </a:lnTo>
                  <a:lnTo>
                    <a:pt x="14529" y="45335"/>
                  </a:lnTo>
                  <a:lnTo>
                    <a:pt x="0" y="477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64020" y="779108"/>
              <a:ext cx="201417" cy="405783"/>
            </a:xfrm>
            <a:custGeom>
              <a:avLst/>
              <a:gdLst/>
              <a:ahLst/>
              <a:cxnLst/>
              <a:rect l="0" t="0" r="0" b="0"/>
              <a:pathLst>
                <a:path w="201417" h="405783">
                  <a:moveTo>
                    <a:pt x="151959" y="0"/>
                  </a:moveTo>
                  <a:lnTo>
                    <a:pt x="113585" y="29309"/>
                  </a:lnTo>
                  <a:lnTo>
                    <a:pt x="80326" y="90542"/>
                  </a:lnTo>
                  <a:lnTo>
                    <a:pt x="53408" y="144444"/>
                  </a:lnTo>
                  <a:lnTo>
                    <a:pt x="28680" y="200151"/>
                  </a:lnTo>
                  <a:lnTo>
                    <a:pt x="12184" y="256215"/>
                  </a:lnTo>
                  <a:lnTo>
                    <a:pt x="0" y="311180"/>
                  </a:lnTo>
                  <a:lnTo>
                    <a:pt x="6432" y="357046"/>
                  </a:lnTo>
                  <a:lnTo>
                    <a:pt x="13581" y="377446"/>
                  </a:lnTo>
                  <a:lnTo>
                    <a:pt x="24557" y="394312"/>
                  </a:lnTo>
                  <a:lnTo>
                    <a:pt x="33099" y="399745"/>
                  </a:lnTo>
                  <a:lnTo>
                    <a:pt x="55068" y="405782"/>
                  </a:lnTo>
                  <a:lnTo>
                    <a:pt x="88156" y="403591"/>
                  </a:lnTo>
                  <a:lnTo>
                    <a:pt x="120186" y="389944"/>
                  </a:lnTo>
                  <a:lnTo>
                    <a:pt x="182169" y="333026"/>
                  </a:lnTo>
                  <a:lnTo>
                    <a:pt x="193852" y="314128"/>
                  </a:lnTo>
                  <a:lnTo>
                    <a:pt x="201416" y="278169"/>
                  </a:lnTo>
                  <a:lnTo>
                    <a:pt x="196947" y="257772"/>
                  </a:lnTo>
                  <a:lnTo>
                    <a:pt x="192479" y="249057"/>
                  </a:lnTo>
                  <a:lnTo>
                    <a:pt x="178157" y="236254"/>
                  </a:lnTo>
                  <a:lnTo>
                    <a:pt x="169424" y="231202"/>
                  </a:lnTo>
                  <a:lnTo>
                    <a:pt x="147243" y="228709"/>
                  </a:lnTo>
                  <a:lnTo>
                    <a:pt x="122957" y="232670"/>
                  </a:lnTo>
                  <a:lnTo>
                    <a:pt x="90723" y="248054"/>
                  </a:lnTo>
                  <a:lnTo>
                    <a:pt x="29339" y="301910"/>
                  </a:lnTo>
                  <a:lnTo>
                    <a:pt x="21422" y="312777"/>
                  </a:lnTo>
                  <a:lnTo>
                    <a:pt x="15088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67316" y="2168870"/>
            <a:ext cx="690861" cy="863338"/>
            <a:chOff x="667316" y="2168870"/>
            <a:chExt cx="690861" cy="863338"/>
          </a:xfrm>
        </p:grpSpPr>
        <p:sp>
          <p:nvSpPr>
            <p:cNvPr id="7" name="Freeform 6"/>
            <p:cNvSpPr/>
            <p:nvPr/>
          </p:nvSpPr>
          <p:spPr>
            <a:xfrm>
              <a:off x="667316" y="2168870"/>
              <a:ext cx="275722" cy="361748"/>
            </a:xfrm>
            <a:custGeom>
              <a:avLst/>
              <a:gdLst/>
              <a:ahLst/>
              <a:cxnLst/>
              <a:rect l="0" t="0" r="0" b="0"/>
              <a:pathLst>
                <a:path w="275722" h="361748">
                  <a:moveTo>
                    <a:pt x="90735" y="0"/>
                  </a:moveTo>
                  <a:lnTo>
                    <a:pt x="55989" y="37087"/>
                  </a:lnTo>
                  <a:lnTo>
                    <a:pt x="16337" y="97274"/>
                  </a:lnTo>
                  <a:lnTo>
                    <a:pt x="9551" y="106963"/>
                  </a:lnTo>
                  <a:lnTo>
                    <a:pt x="5027" y="108743"/>
                  </a:lnTo>
                  <a:lnTo>
                    <a:pt x="2011" y="105251"/>
                  </a:lnTo>
                  <a:lnTo>
                    <a:pt x="0" y="98243"/>
                  </a:lnTo>
                  <a:lnTo>
                    <a:pt x="999" y="91232"/>
                  </a:lnTo>
                  <a:lnTo>
                    <a:pt x="30464" y="33780"/>
                  </a:lnTo>
                  <a:lnTo>
                    <a:pt x="36517" y="26029"/>
                  </a:lnTo>
                  <a:lnTo>
                    <a:pt x="55720" y="14298"/>
                  </a:lnTo>
                  <a:lnTo>
                    <a:pt x="79852" y="6355"/>
                  </a:lnTo>
                  <a:lnTo>
                    <a:pt x="106175" y="2824"/>
                  </a:lnTo>
                  <a:lnTo>
                    <a:pt x="127233" y="7495"/>
                  </a:lnTo>
                  <a:lnTo>
                    <a:pt x="144391" y="18539"/>
                  </a:lnTo>
                  <a:lnTo>
                    <a:pt x="166035" y="44487"/>
                  </a:lnTo>
                  <a:lnTo>
                    <a:pt x="176064" y="64226"/>
                  </a:lnTo>
                  <a:lnTo>
                    <a:pt x="178182" y="84697"/>
                  </a:lnTo>
                  <a:lnTo>
                    <a:pt x="174054" y="104323"/>
                  </a:lnTo>
                  <a:lnTo>
                    <a:pt x="152340" y="135987"/>
                  </a:lnTo>
                  <a:lnTo>
                    <a:pt x="123284" y="167170"/>
                  </a:lnTo>
                  <a:lnTo>
                    <a:pt x="127038" y="163595"/>
                  </a:lnTo>
                  <a:lnTo>
                    <a:pt x="153484" y="159607"/>
                  </a:lnTo>
                  <a:lnTo>
                    <a:pt x="210408" y="166665"/>
                  </a:lnTo>
                  <a:lnTo>
                    <a:pt x="235170" y="172729"/>
                  </a:lnTo>
                  <a:lnTo>
                    <a:pt x="254754" y="185563"/>
                  </a:lnTo>
                  <a:lnTo>
                    <a:pt x="263252" y="193899"/>
                  </a:lnTo>
                  <a:lnTo>
                    <a:pt x="272695" y="215639"/>
                  </a:lnTo>
                  <a:lnTo>
                    <a:pt x="275721" y="240899"/>
                  </a:lnTo>
                  <a:lnTo>
                    <a:pt x="273167" y="267723"/>
                  </a:lnTo>
                  <a:lnTo>
                    <a:pt x="265013" y="289004"/>
                  </a:lnTo>
                  <a:lnTo>
                    <a:pt x="235125" y="327319"/>
                  </a:lnTo>
                  <a:lnTo>
                    <a:pt x="205657" y="347068"/>
                  </a:lnTo>
                  <a:lnTo>
                    <a:pt x="169110" y="360328"/>
                  </a:lnTo>
                  <a:lnTo>
                    <a:pt x="145456" y="361747"/>
                  </a:lnTo>
                  <a:lnTo>
                    <a:pt x="101674" y="353126"/>
                  </a:lnTo>
                  <a:lnTo>
                    <a:pt x="59150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989678" y="2187357"/>
              <a:ext cx="257280" cy="307897"/>
            </a:xfrm>
            <a:custGeom>
              <a:avLst/>
              <a:gdLst/>
              <a:ahLst/>
              <a:cxnLst/>
              <a:rect l="0" t="0" r="0" b="0"/>
              <a:pathLst>
                <a:path w="257280" h="307897">
                  <a:moveTo>
                    <a:pt x="0" y="44684"/>
                  </a:moveTo>
                  <a:lnTo>
                    <a:pt x="58617" y="44684"/>
                  </a:lnTo>
                  <a:lnTo>
                    <a:pt x="111621" y="43514"/>
                  </a:lnTo>
                  <a:lnTo>
                    <a:pt x="173493" y="30030"/>
                  </a:lnTo>
                  <a:lnTo>
                    <a:pt x="227250" y="9251"/>
                  </a:lnTo>
                  <a:lnTo>
                    <a:pt x="250739" y="470"/>
                  </a:lnTo>
                  <a:lnTo>
                    <a:pt x="256066" y="0"/>
                  </a:lnTo>
                  <a:lnTo>
                    <a:pt x="257279" y="2027"/>
                  </a:lnTo>
                  <a:lnTo>
                    <a:pt x="223645" y="65478"/>
                  </a:lnTo>
                  <a:lnTo>
                    <a:pt x="192506" y="121468"/>
                  </a:lnTo>
                  <a:lnTo>
                    <a:pt x="163954" y="181744"/>
                  </a:lnTo>
                  <a:lnTo>
                    <a:pt x="135310" y="243133"/>
                  </a:lnTo>
                  <a:lnTo>
                    <a:pt x="119190" y="296133"/>
                  </a:lnTo>
                  <a:lnTo>
                    <a:pt x="115814" y="3078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726466" y="2526839"/>
              <a:ext cx="631711" cy="31587"/>
            </a:xfrm>
            <a:custGeom>
              <a:avLst/>
              <a:gdLst/>
              <a:ahLst/>
              <a:cxnLst/>
              <a:rect l="0" t="0" r="0" b="0"/>
              <a:pathLst>
                <a:path w="631711" h="31587">
                  <a:moveTo>
                    <a:pt x="631710" y="0"/>
                  </a:moveTo>
                  <a:lnTo>
                    <a:pt x="573093" y="0"/>
                  </a:lnTo>
                  <a:lnTo>
                    <a:pt x="510513" y="0"/>
                  </a:lnTo>
                  <a:lnTo>
                    <a:pt x="458019" y="1170"/>
                  </a:lnTo>
                  <a:lnTo>
                    <a:pt x="397362" y="7236"/>
                  </a:lnTo>
                  <a:lnTo>
                    <a:pt x="351690" y="9065"/>
                  </a:lnTo>
                  <a:lnTo>
                    <a:pt x="304096" y="12998"/>
                  </a:lnTo>
                  <a:lnTo>
                    <a:pt x="256816" y="17475"/>
                  </a:lnTo>
                  <a:lnTo>
                    <a:pt x="212406" y="19465"/>
                  </a:lnTo>
                  <a:lnTo>
                    <a:pt x="159121" y="20585"/>
                  </a:lnTo>
                  <a:lnTo>
                    <a:pt x="102519" y="20917"/>
                  </a:lnTo>
                  <a:lnTo>
                    <a:pt x="45727" y="2826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905450" y="2695295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21057" y="0"/>
                  </a:moveTo>
                  <a:lnTo>
                    <a:pt x="12724" y="37478"/>
                  </a:lnTo>
                  <a:lnTo>
                    <a:pt x="5373" y="88901"/>
                  </a:lnTo>
                  <a:lnTo>
                    <a:pt x="7127" y="144119"/>
                  </a:lnTo>
                  <a:lnTo>
                    <a:pt x="1755" y="200087"/>
                  </a:lnTo>
                  <a:lnTo>
                    <a:pt x="347" y="256202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073906" y="2705823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21057" y="0"/>
                  </a:moveTo>
                  <a:lnTo>
                    <a:pt x="12724" y="37478"/>
                  </a:lnTo>
                  <a:lnTo>
                    <a:pt x="10962" y="88902"/>
                  </a:lnTo>
                  <a:lnTo>
                    <a:pt x="5068" y="135786"/>
                  </a:lnTo>
                  <a:lnTo>
                    <a:pt x="1502" y="186722"/>
                  </a:lnTo>
                  <a:lnTo>
                    <a:pt x="297" y="247930"/>
                  </a:lnTo>
                  <a:lnTo>
                    <a:pt x="59" y="298842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937036" y="3993036"/>
            <a:ext cx="452726" cy="786903"/>
            <a:chOff x="937036" y="3993036"/>
            <a:chExt cx="452726" cy="786903"/>
          </a:xfrm>
        </p:grpSpPr>
        <p:sp>
          <p:nvSpPr>
            <p:cNvPr id="13" name="Freeform 12"/>
            <p:cNvSpPr/>
            <p:nvPr/>
          </p:nvSpPr>
          <p:spPr>
            <a:xfrm>
              <a:off x="937036" y="4000829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0" y="0"/>
                  </a:moveTo>
                  <a:lnTo>
                    <a:pt x="0" y="58617"/>
                  </a:lnTo>
                  <a:lnTo>
                    <a:pt x="1170" y="121196"/>
                  </a:lnTo>
                  <a:lnTo>
                    <a:pt x="7235" y="171350"/>
                  </a:lnTo>
                  <a:lnTo>
                    <a:pt x="12997" y="230812"/>
                  </a:lnTo>
                  <a:lnTo>
                    <a:pt x="27231" y="290964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070982" y="3993036"/>
              <a:ext cx="160853" cy="344706"/>
            </a:xfrm>
            <a:custGeom>
              <a:avLst/>
              <a:gdLst/>
              <a:ahLst/>
              <a:cxnLst/>
              <a:rect l="0" t="0" r="0" b="0"/>
              <a:pathLst>
                <a:path w="160853" h="344706">
                  <a:moveTo>
                    <a:pt x="160852" y="113078"/>
                  </a:moveTo>
                  <a:lnTo>
                    <a:pt x="141724" y="60373"/>
                  </a:lnTo>
                  <a:lnTo>
                    <a:pt x="111048" y="22285"/>
                  </a:lnTo>
                  <a:lnTo>
                    <a:pt x="84874" y="6497"/>
                  </a:lnTo>
                  <a:lnTo>
                    <a:pt x="49303" y="0"/>
                  </a:lnTo>
                  <a:lnTo>
                    <a:pt x="28996" y="4719"/>
                  </a:lnTo>
                  <a:lnTo>
                    <a:pt x="20305" y="9253"/>
                  </a:lnTo>
                  <a:lnTo>
                    <a:pt x="7530" y="23650"/>
                  </a:lnTo>
                  <a:lnTo>
                    <a:pt x="2485" y="32402"/>
                  </a:lnTo>
                  <a:lnTo>
                    <a:pt x="0" y="51486"/>
                  </a:lnTo>
                  <a:lnTo>
                    <a:pt x="4879" y="108823"/>
                  </a:lnTo>
                  <a:lnTo>
                    <a:pt x="19621" y="135344"/>
                  </a:lnTo>
                  <a:lnTo>
                    <a:pt x="32182" y="150660"/>
                  </a:lnTo>
                  <a:lnTo>
                    <a:pt x="57997" y="166847"/>
                  </a:lnTo>
                  <a:lnTo>
                    <a:pt x="67715" y="167641"/>
                  </a:lnTo>
                  <a:lnTo>
                    <a:pt x="87872" y="162284"/>
                  </a:lnTo>
                  <a:lnTo>
                    <a:pt x="102290" y="148985"/>
                  </a:lnTo>
                  <a:lnTo>
                    <a:pt x="121078" y="111852"/>
                  </a:lnTo>
                  <a:lnTo>
                    <a:pt x="124977" y="111091"/>
                  </a:lnTo>
                  <a:lnTo>
                    <a:pt x="128747" y="116432"/>
                  </a:lnTo>
                  <a:lnTo>
                    <a:pt x="134884" y="137965"/>
                  </a:lnTo>
                  <a:lnTo>
                    <a:pt x="138825" y="196329"/>
                  </a:lnTo>
                  <a:lnTo>
                    <a:pt x="145192" y="247675"/>
                  </a:lnTo>
                  <a:lnTo>
                    <a:pt x="157981" y="305411"/>
                  </a:lnTo>
                  <a:lnTo>
                    <a:pt x="160852" y="3447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958093" y="4379855"/>
              <a:ext cx="431669" cy="52643"/>
            </a:xfrm>
            <a:custGeom>
              <a:avLst/>
              <a:gdLst/>
              <a:ahLst/>
              <a:cxnLst/>
              <a:rect l="0" t="0" r="0" b="0"/>
              <a:pathLst>
                <a:path w="431669" h="52643">
                  <a:moveTo>
                    <a:pt x="431668" y="0"/>
                  </a:moveTo>
                  <a:lnTo>
                    <a:pt x="373051" y="0"/>
                  </a:lnTo>
                  <a:lnTo>
                    <a:pt x="317708" y="1170"/>
                  </a:lnTo>
                  <a:lnTo>
                    <a:pt x="254783" y="8333"/>
                  </a:lnTo>
                  <a:lnTo>
                    <a:pt x="202536" y="15684"/>
                  </a:lnTo>
                  <a:lnTo>
                    <a:pt x="141609" y="27231"/>
                  </a:lnTo>
                  <a:lnTo>
                    <a:pt x="91741" y="31464"/>
                  </a:lnTo>
                  <a:lnTo>
                    <a:pt x="35496" y="4278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105492" y="4530952"/>
              <a:ext cx="195256" cy="248987"/>
            </a:xfrm>
            <a:custGeom>
              <a:avLst/>
              <a:gdLst/>
              <a:ahLst/>
              <a:cxnLst/>
              <a:rect l="0" t="0" r="0" b="0"/>
              <a:pathLst>
                <a:path w="195256" h="248987">
                  <a:moveTo>
                    <a:pt x="10528" y="38415"/>
                  </a:moveTo>
                  <a:lnTo>
                    <a:pt x="45426" y="9107"/>
                  </a:lnTo>
                  <a:lnTo>
                    <a:pt x="67762" y="1993"/>
                  </a:lnTo>
                  <a:lnTo>
                    <a:pt x="92118" y="0"/>
                  </a:lnTo>
                  <a:lnTo>
                    <a:pt x="114641" y="3015"/>
                  </a:lnTo>
                  <a:lnTo>
                    <a:pt x="120881" y="8966"/>
                  </a:lnTo>
                  <a:lnTo>
                    <a:pt x="123871" y="17612"/>
                  </a:lnTo>
                  <a:lnTo>
                    <a:pt x="124694" y="28056"/>
                  </a:lnTo>
                  <a:lnTo>
                    <a:pt x="116251" y="49019"/>
                  </a:lnTo>
                  <a:lnTo>
                    <a:pt x="87824" y="85484"/>
                  </a:lnTo>
                  <a:lnTo>
                    <a:pt x="58292" y="104472"/>
                  </a:lnTo>
                  <a:lnTo>
                    <a:pt x="59918" y="104679"/>
                  </a:lnTo>
                  <a:lnTo>
                    <a:pt x="64512" y="103648"/>
                  </a:lnTo>
                  <a:lnTo>
                    <a:pt x="125920" y="116422"/>
                  </a:lnTo>
                  <a:lnTo>
                    <a:pt x="167203" y="138226"/>
                  </a:lnTo>
                  <a:lnTo>
                    <a:pt x="183886" y="151406"/>
                  </a:lnTo>
                  <a:lnTo>
                    <a:pt x="192861" y="171302"/>
                  </a:lnTo>
                  <a:lnTo>
                    <a:pt x="195255" y="183158"/>
                  </a:lnTo>
                  <a:lnTo>
                    <a:pt x="194510" y="193403"/>
                  </a:lnTo>
                  <a:lnTo>
                    <a:pt x="187445" y="211024"/>
                  </a:lnTo>
                  <a:lnTo>
                    <a:pt x="170266" y="226654"/>
                  </a:lnTo>
                  <a:lnTo>
                    <a:pt x="159134" y="234098"/>
                  </a:lnTo>
                  <a:lnTo>
                    <a:pt x="115521" y="244575"/>
                  </a:lnTo>
                  <a:lnTo>
                    <a:pt x="65554" y="247678"/>
                  </a:lnTo>
                  <a:lnTo>
                    <a:pt x="37324" y="248405"/>
                  </a:lnTo>
                  <a:lnTo>
                    <a:pt x="0" y="2489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Freeform 17"/>
          <p:cNvSpPr/>
          <p:nvPr/>
        </p:nvSpPr>
        <p:spPr>
          <a:xfrm>
            <a:off x="1463461" y="535698"/>
            <a:ext cx="522612" cy="211826"/>
          </a:xfrm>
          <a:custGeom>
            <a:avLst/>
            <a:gdLst/>
            <a:ahLst/>
            <a:cxnLst/>
            <a:rect l="0" t="0" r="0" b="0"/>
            <a:pathLst>
              <a:path w="522612" h="211826">
                <a:moveTo>
                  <a:pt x="0" y="117068"/>
                </a:moveTo>
                <a:lnTo>
                  <a:pt x="58617" y="108003"/>
                </a:lnTo>
                <a:lnTo>
                  <a:pt x="113960" y="106829"/>
                </a:lnTo>
                <a:lnTo>
                  <a:pt x="162967" y="107795"/>
                </a:lnTo>
                <a:lnTo>
                  <a:pt x="213363" y="113801"/>
                </a:lnTo>
                <a:lnTo>
                  <a:pt x="272906" y="116423"/>
                </a:lnTo>
                <a:lnTo>
                  <a:pt x="329728" y="116941"/>
                </a:lnTo>
                <a:lnTo>
                  <a:pt x="386012" y="117043"/>
                </a:lnTo>
                <a:lnTo>
                  <a:pt x="445310" y="117063"/>
                </a:lnTo>
                <a:lnTo>
                  <a:pt x="507412" y="117067"/>
                </a:lnTo>
                <a:lnTo>
                  <a:pt x="516089" y="113558"/>
                </a:lnTo>
                <a:lnTo>
                  <a:pt x="520704" y="107709"/>
                </a:lnTo>
                <a:lnTo>
                  <a:pt x="522611" y="100300"/>
                </a:lnTo>
                <a:lnTo>
                  <a:pt x="519203" y="94191"/>
                </a:lnTo>
                <a:lnTo>
                  <a:pt x="462774" y="61156"/>
                </a:lnTo>
                <a:lnTo>
                  <a:pt x="410548" y="34764"/>
                </a:lnTo>
                <a:lnTo>
                  <a:pt x="352747" y="9379"/>
                </a:lnTo>
                <a:lnTo>
                  <a:pt x="343959" y="3162"/>
                </a:lnTo>
                <a:lnTo>
                  <a:pt x="343949" y="186"/>
                </a:lnTo>
                <a:lnTo>
                  <a:pt x="359537" y="0"/>
                </a:lnTo>
                <a:lnTo>
                  <a:pt x="421277" y="24864"/>
                </a:lnTo>
                <a:lnTo>
                  <a:pt x="484124" y="61055"/>
                </a:lnTo>
                <a:lnTo>
                  <a:pt x="500216" y="73066"/>
                </a:lnTo>
                <a:lnTo>
                  <a:pt x="504273" y="80714"/>
                </a:lnTo>
                <a:lnTo>
                  <a:pt x="505661" y="98571"/>
                </a:lnTo>
                <a:lnTo>
                  <a:pt x="502054" y="107077"/>
                </a:lnTo>
                <a:lnTo>
                  <a:pt x="480209" y="130226"/>
                </a:lnTo>
                <a:lnTo>
                  <a:pt x="421824" y="188521"/>
                </a:lnTo>
                <a:lnTo>
                  <a:pt x="400083" y="21182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1726673" y="2307101"/>
            <a:ext cx="586754" cy="198682"/>
          </a:xfrm>
          <a:custGeom>
            <a:avLst/>
            <a:gdLst/>
            <a:ahLst/>
            <a:cxnLst/>
            <a:rect l="0" t="0" r="0" b="0"/>
            <a:pathLst>
              <a:path w="586754" h="198682">
                <a:moveTo>
                  <a:pt x="0" y="93396"/>
                </a:moveTo>
                <a:lnTo>
                  <a:pt x="16768" y="82218"/>
                </a:lnTo>
                <a:lnTo>
                  <a:pt x="55141" y="75266"/>
                </a:lnTo>
                <a:lnTo>
                  <a:pt x="113274" y="72917"/>
                </a:lnTo>
                <a:lnTo>
                  <a:pt x="176750" y="72453"/>
                </a:lnTo>
                <a:lnTo>
                  <a:pt x="234695" y="72361"/>
                </a:lnTo>
                <a:lnTo>
                  <a:pt x="282709" y="72346"/>
                </a:lnTo>
                <a:lnTo>
                  <a:pt x="333980" y="77930"/>
                </a:lnTo>
                <a:lnTo>
                  <a:pt x="396471" y="81892"/>
                </a:lnTo>
                <a:lnTo>
                  <a:pt x="445546" y="82579"/>
                </a:lnTo>
                <a:lnTo>
                  <a:pt x="504643" y="82810"/>
                </a:lnTo>
                <a:lnTo>
                  <a:pt x="555788" y="88445"/>
                </a:lnTo>
                <a:lnTo>
                  <a:pt x="561208" y="86586"/>
                </a:lnTo>
                <a:lnTo>
                  <a:pt x="562482" y="81837"/>
                </a:lnTo>
                <a:lnTo>
                  <a:pt x="560991" y="75162"/>
                </a:lnTo>
                <a:lnTo>
                  <a:pt x="549977" y="61505"/>
                </a:lnTo>
                <a:lnTo>
                  <a:pt x="508720" y="33674"/>
                </a:lnTo>
                <a:lnTo>
                  <a:pt x="456681" y="12882"/>
                </a:lnTo>
                <a:lnTo>
                  <a:pt x="433426" y="680"/>
                </a:lnTo>
                <a:lnTo>
                  <a:pt x="428161" y="0"/>
                </a:lnTo>
                <a:lnTo>
                  <a:pt x="426991" y="3056"/>
                </a:lnTo>
                <a:lnTo>
                  <a:pt x="428550" y="8603"/>
                </a:lnTo>
                <a:lnTo>
                  <a:pt x="442761" y="21005"/>
                </a:lnTo>
                <a:lnTo>
                  <a:pt x="484422" y="42442"/>
                </a:lnTo>
                <a:lnTo>
                  <a:pt x="545302" y="64690"/>
                </a:lnTo>
                <a:lnTo>
                  <a:pt x="583576" y="90455"/>
                </a:lnTo>
                <a:lnTo>
                  <a:pt x="586753" y="97285"/>
                </a:lnTo>
                <a:lnTo>
                  <a:pt x="586530" y="104177"/>
                </a:lnTo>
                <a:lnTo>
                  <a:pt x="580045" y="118075"/>
                </a:lnTo>
                <a:lnTo>
                  <a:pt x="569363" y="132050"/>
                </a:lnTo>
                <a:lnTo>
                  <a:pt x="550578" y="142941"/>
                </a:lnTo>
                <a:lnTo>
                  <a:pt x="519933" y="158769"/>
                </a:lnTo>
                <a:lnTo>
                  <a:pt x="468923" y="192635"/>
                </a:lnTo>
                <a:lnTo>
                  <a:pt x="452726" y="19868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1684559" y="4167835"/>
            <a:ext cx="550958" cy="222549"/>
          </a:xfrm>
          <a:custGeom>
            <a:avLst/>
            <a:gdLst/>
            <a:ahLst/>
            <a:cxnLst/>
            <a:rect l="0" t="0" r="0" b="0"/>
            <a:pathLst>
              <a:path w="550958" h="222549">
                <a:moveTo>
                  <a:pt x="0" y="138320"/>
                </a:moveTo>
                <a:lnTo>
                  <a:pt x="37478" y="129987"/>
                </a:lnTo>
                <a:lnTo>
                  <a:pt x="94491" y="122636"/>
                </a:lnTo>
                <a:lnTo>
                  <a:pt x="144851" y="118855"/>
                </a:lnTo>
                <a:lnTo>
                  <a:pt x="196817" y="117735"/>
                </a:lnTo>
                <a:lnTo>
                  <a:pt x="243670" y="111814"/>
                </a:lnTo>
                <a:lnTo>
                  <a:pt x="298366" y="108240"/>
                </a:lnTo>
                <a:lnTo>
                  <a:pt x="361750" y="105862"/>
                </a:lnTo>
                <a:lnTo>
                  <a:pt x="412398" y="98460"/>
                </a:lnTo>
                <a:lnTo>
                  <a:pt x="467117" y="96651"/>
                </a:lnTo>
                <a:lnTo>
                  <a:pt x="503393" y="90749"/>
                </a:lnTo>
                <a:lnTo>
                  <a:pt x="508731" y="86719"/>
                </a:lnTo>
                <a:lnTo>
                  <a:pt x="509949" y="81693"/>
                </a:lnTo>
                <a:lnTo>
                  <a:pt x="508422" y="76002"/>
                </a:lnTo>
                <a:lnTo>
                  <a:pt x="497367" y="63440"/>
                </a:lnTo>
                <a:lnTo>
                  <a:pt x="436790" y="15418"/>
                </a:lnTo>
                <a:lnTo>
                  <a:pt x="409009" y="0"/>
                </a:lnTo>
                <a:lnTo>
                  <a:pt x="404864" y="483"/>
                </a:lnTo>
                <a:lnTo>
                  <a:pt x="404440" y="4314"/>
                </a:lnTo>
                <a:lnTo>
                  <a:pt x="410209" y="16761"/>
                </a:lnTo>
                <a:lnTo>
                  <a:pt x="420571" y="30092"/>
                </a:lnTo>
                <a:lnTo>
                  <a:pt x="483722" y="71689"/>
                </a:lnTo>
                <a:lnTo>
                  <a:pt x="536876" y="111955"/>
                </a:lnTo>
                <a:lnTo>
                  <a:pt x="547430" y="117234"/>
                </a:lnTo>
                <a:lnTo>
                  <a:pt x="550957" y="123093"/>
                </a:lnTo>
                <a:lnTo>
                  <a:pt x="549799" y="129338"/>
                </a:lnTo>
                <a:lnTo>
                  <a:pt x="528312" y="156173"/>
                </a:lnTo>
                <a:lnTo>
                  <a:pt x="469548" y="188943"/>
                </a:lnTo>
                <a:lnTo>
                  <a:pt x="410612" y="22254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2546069" y="252683"/>
            <a:ext cx="359797" cy="602665"/>
          </a:xfrm>
          <a:custGeom>
            <a:avLst/>
            <a:gdLst/>
            <a:ahLst/>
            <a:cxnLst/>
            <a:rect l="0" t="0" r="0" b="0"/>
            <a:pathLst>
              <a:path w="359797" h="602665">
                <a:moveTo>
                  <a:pt x="117640" y="0"/>
                </a:moveTo>
                <a:lnTo>
                  <a:pt x="101999" y="17981"/>
                </a:lnTo>
                <a:lnTo>
                  <a:pt x="64185" y="76331"/>
                </a:lnTo>
                <a:lnTo>
                  <a:pt x="30966" y="127859"/>
                </a:lnTo>
                <a:lnTo>
                  <a:pt x="3859" y="188096"/>
                </a:lnTo>
                <a:lnTo>
                  <a:pt x="842" y="192078"/>
                </a:lnTo>
                <a:lnTo>
                  <a:pt x="0" y="191223"/>
                </a:lnTo>
                <a:lnTo>
                  <a:pt x="16374" y="135739"/>
                </a:lnTo>
                <a:lnTo>
                  <a:pt x="44932" y="78866"/>
                </a:lnTo>
                <a:lnTo>
                  <a:pt x="72213" y="46644"/>
                </a:lnTo>
                <a:lnTo>
                  <a:pt x="98721" y="30458"/>
                </a:lnTo>
                <a:lnTo>
                  <a:pt x="134392" y="23843"/>
                </a:lnTo>
                <a:lnTo>
                  <a:pt x="169007" y="27472"/>
                </a:lnTo>
                <a:lnTo>
                  <a:pt x="187653" y="35997"/>
                </a:lnTo>
                <a:lnTo>
                  <a:pt x="218688" y="60533"/>
                </a:lnTo>
                <a:lnTo>
                  <a:pt x="240257" y="92155"/>
                </a:lnTo>
                <a:lnTo>
                  <a:pt x="258931" y="144763"/>
                </a:lnTo>
                <a:lnTo>
                  <a:pt x="263833" y="200214"/>
                </a:lnTo>
                <a:lnTo>
                  <a:pt x="264801" y="261817"/>
                </a:lnTo>
                <a:lnTo>
                  <a:pt x="256587" y="320736"/>
                </a:lnTo>
                <a:lnTo>
                  <a:pt x="240580" y="373621"/>
                </a:lnTo>
                <a:lnTo>
                  <a:pt x="215234" y="434111"/>
                </a:lnTo>
                <a:lnTo>
                  <a:pt x="189061" y="482565"/>
                </a:lnTo>
                <a:lnTo>
                  <a:pt x="156011" y="541765"/>
                </a:lnTo>
                <a:lnTo>
                  <a:pt x="127060" y="575034"/>
                </a:lnTo>
                <a:lnTo>
                  <a:pt x="85836" y="597942"/>
                </a:lnTo>
                <a:lnTo>
                  <a:pt x="75380" y="602179"/>
                </a:lnTo>
                <a:lnTo>
                  <a:pt x="64901" y="602664"/>
                </a:lnTo>
                <a:lnTo>
                  <a:pt x="43898" y="596964"/>
                </a:lnTo>
                <a:lnTo>
                  <a:pt x="25984" y="583512"/>
                </a:lnTo>
                <a:lnTo>
                  <a:pt x="17932" y="575012"/>
                </a:lnTo>
                <a:lnTo>
                  <a:pt x="8985" y="553089"/>
                </a:lnTo>
                <a:lnTo>
                  <a:pt x="3241" y="500887"/>
                </a:lnTo>
                <a:lnTo>
                  <a:pt x="8695" y="479590"/>
                </a:lnTo>
                <a:lnTo>
                  <a:pt x="31260" y="446854"/>
                </a:lnTo>
                <a:lnTo>
                  <a:pt x="50783" y="435298"/>
                </a:lnTo>
                <a:lnTo>
                  <a:pt x="62540" y="430579"/>
                </a:lnTo>
                <a:lnTo>
                  <a:pt x="88082" y="428455"/>
                </a:lnTo>
                <a:lnTo>
                  <a:pt x="142607" y="431034"/>
                </a:lnTo>
                <a:lnTo>
                  <a:pt x="190029" y="437070"/>
                </a:lnTo>
                <a:lnTo>
                  <a:pt x="241124" y="446267"/>
                </a:lnTo>
                <a:lnTo>
                  <a:pt x="295150" y="461025"/>
                </a:lnTo>
                <a:lnTo>
                  <a:pt x="340311" y="482138"/>
                </a:lnTo>
                <a:lnTo>
                  <a:pt x="359796" y="49484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3136466" y="42113"/>
            <a:ext cx="2401524" cy="869525"/>
            <a:chOff x="3136466" y="42113"/>
            <a:chExt cx="2401524" cy="869525"/>
          </a:xfrm>
        </p:grpSpPr>
        <p:sp>
          <p:nvSpPr>
            <p:cNvPr id="22" name="Freeform 21"/>
            <p:cNvSpPr/>
            <p:nvPr/>
          </p:nvSpPr>
          <p:spPr>
            <a:xfrm>
              <a:off x="3136466" y="81996"/>
              <a:ext cx="271611" cy="307559"/>
            </a:xfrm>
            <a:custGeom>
              <a:avLst/>
              <a:gdLst/>
              <a:ahLst/>
              <a:cxnLst/>
              <a:rect l="0" t="0" r="0" b="0"/>
              <a:pathLst>
                <a:path w="271611" h="307559">
                  <a:moveTo>
                    <a:pt x="85254" y="2231"/>
                  </a:moveTo>
                  <a:lnTo>
                    <a:pt x="26691" y="51730"/>
                  </a:lnTo>
                  <a:lnTo>
                    <a:pt x="4861" y="72530"/>
                  </a:lnTo>
                  <a:lnTo>
                    <a:pt x="1243" y="72494"/>
                  </a:lnTo>
                  <a:lnTo>
                    <a:pt x="0" y="67790"/>
                  </a:lnTo>
                  <a:lnTo>
                    <a:pt x="342" y="59975"/>
                  </a:lnTo>
                  <a:lnTo>
                    <a:pt x="10081" y="45053"/>
                  </a:lnTo>
                  <a:lnTo>
                    <a:pt x="44928" y="16409"/>
                  </a:lnTo>
                  <a:lnTo>
                    <a:pt x="80844" y="843"/>
                  </a:lnTo>
                  <a:lnTo>
                    <a:pt x="121122" y="0"/>
                  </a:lnTo>
                  <a:lnTo>
                    <a:pt x="157103" y="7160"/>
                  </a:lnTo>
                  <a:lnTo>
                    <a:pt x="184401" y="22279"/>
                  </a:lnTo>
                  <a:lnTo>
                    <a:pt x="196780" y="38048"/>
                  </a:lnTo>
                  <a:lnTo>
                    <a:pt x="201719" y="47166"/>
                  </a:lnTo>
                  <a:lnTo>
                    <a:pt x="204086" y="66656"/>
                  </a:lnTo>
                  <a:lnTo>
                    <a:pt x="196075" y="107764"/>
                  </a:lnTo>
                  <a:lnTo>
                    <a:pt x="181001" y="133586"/>
                  </a:lnTo>
                  <a:lnTo>
                    <a:pt x="165242" y="145619"/>
                  </a:lnTo>
                  <a:lnTo>
                    <a:pt x="153559" y="151357"/>
                  </a:lnTo>
                  <a:lnTo>
                    <a:pt x="160066" y="146108"/>
                  </a:lnTo>
                  <a:lnTo>
                    <a:pt x="174655" y="145336"/>
                  </a:lnTo>
                  <a:lnTo>
                    <a:pt x="228871" y="158640"/>
                  </a:lnTo>
                  <a:lnTo>
                    <a:pt x="246960" y="169622"/>
                  </a:lnTo>
                  <a:lnTo>
                    <a:pt x="259679" y="185422"/>
                  </a:lnTo>
                  <a:lnTo>
                    <a:pt x="268061" y="205312"/>
                  </a:lnTo>
                  <a:lnTo>
                    <a:pt x="271610" y="241648"/>
                  </a:lnTo>
                  <a:lnTo>
                    <a:pt x="268295" y="264227"/>
                  </a:lnTo>
                  <a:lnTo>
                    <a:pt x="263433" y="272821"/>
                  </a:lnTo>
                  <a:lnTo>
                    <a:pt x="248673" y="285490"/>
                  </a:lnTo>
                  <a:lnTo>
                    <a:pt x="215042" y="299200"/>
                  </a:lnTo>
                  <a:lnTo>
                    <a:pt x="156861" y="305907"/>
                  </a:lnTo>
                  <a:lnTo>
                    <a:pt x="116839" y="3075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158549" y="442196"/>
              <a:ext cx="389555" cy="31587"/>
            </a:xfrm>
            <a:custGeom>
              <a:avLst/>
              <a:gdLst/>
              <a:ahLst/>
              <a:cxnLst/>
              <a:rect l="0" t="0" r="0" b="0"/>
              <a:pathLst>
                <a:path w="389555" h="31587">
                  <a:moveTo>
                    <a:pt x="389554" y="31586"/>
                  </a:moveTo>
                  <a:lnTo>
                    <a:pt x="352076" y="23253"/>
                  </a:lnTo>
                  <a:lnTo>
                    <a:pt x="300653" y="21491"/>
                  </a:lnTo>
                  <a:lnTo>
                    <a:pt x="253769" y="21186"/>
                  </a:lnTo>
                  <a:lnTo>
                    <a:pt x="202833" y="15506"/>
                  </a:lnTo>
                  <a:lnTo>
                    <a:pt x="142794" y="10342"/>
                  </a:lnTo>
                  <a:lnTo>
                    <a:pt x="89687" y="2390"/>
                  </a:lnTo>
                  <a:lnTo>
                    <a:pt x="29154" y="47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191396" y="547481"/>
              <a:ext cx="230346" cy="364157"/>
            </a:xfrm>
            <a:custGeom>
              <a:avLst/>
              <a:gdLst/>
              <a:ahLst/>
              <a:cxnLst/>
              <a:rect l="0" t="0" r="0" b="0"/>
              <a:pathLst>
                <a:path w="230346" h="364157">
                  <a:moveTo>
                    <a:pt x="156666" y="0"/>
                  </a:moveTo>
                  <a:lnTo>
                    <a:pt x="113974" y="14573"/>
                  </a:lnTo>
                  <a:lnTo>
                    <a:pt x="103638" y="20244"/>
                  </a:lnTo>
                  <a:lnTo>
                    <a:pt x="49883" y="83618"/>
                  </a:lnTo>
                  <a:lnTo>
                    <a:pt x="18546" y="134627"/>
                  </a:lnTo>
                  <a:lnTo>
                    <a:pt x="5127" y="175850"/>
                  </a:lnTo>
                  <a:lnTo>
                    <a:pt x="0" y="231701"/>
                  </a:lnTo>
                  <a:lnTo>
                    <a:pt x="2232" y="270644"/>
                  </a:lnTo>
                  <a:lnTo>
                    <a:pt x="13421" y="304409"/>
                  </a:lnTo>
                  <a:lnTo>
                    <a:pt x="38164" y="341670"/>
                  </a:lnTo>
                  <a:lnTo>
                    <a:pt x="61104" y="353845"/>
                  </a:lnTo>
                  <a:lnTo>
                    <a:pt x="103785" y="364156"/>
                  </a:lnTo>
                  <a:lnTo>
                    <a:pt x="146066" y="364092"/>
                  </a:lnTo>
                  <a:lnTo>
                    <a:pt x="173012" y="358351"/>
                  </a:lnTo>
                  <a:lnTo>
                    <a:pt x="196686" y="348000"/>
                  </a:lnTo>
                  <a:lnTo>
                    <a:pt x="215787" y="329362"/>
                  </a:lnTo>
                  <a:lnTo>
                    <a:pt x="224156" y="317841"/>
                  </a:lnTo>
                  <a:lnTo>
                    <a:pt x="230335" y="295681"/>
                  </a:lnTo>
                  <a:lnTo>
                    <a:pt x="230345" y="284858"/>
                  </a:lnTo>
                  <a:lnTo>
                    <a:pt x="224118" y="266594"/>
                  </a:lnTo>
                  <a:lnTo>
                    <a:pt x="219181" y="258448"/>
                  </a:lnTo>
                  <a:lnTo>
                    <a:pt x="198098" y="246277"/>
                  </a:lnTo>
                  <a:lnTo>
                    <a:pt x="171571" y="239308"/>
                  </a:lnTo>
                  <a:lnTo>
                    <a:pt x="136905" y="241962"/>
                  </a:lnTo>
                  <a:lnTo>
                    <a:pt x="77548" y="256630"/>
                  </a:lnTo>
                  <a:lnTo>
                    <a:pt x="30324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885015" y="412946"/>
              <a:ext cx="646503" cy="260878"/>
            </a:xfrm>
            <a:custGeom>
              <a:avLst/>
              <a:gdLst/>
              <a:ahLst/>
              <a:cxnLst/>
              <a:rect l="0" t="0" r="0" b="0"/>
              <a:pathLst>
                <a:path w="646503" h="260878">
                  <a:moveTo>
                    <a:pt x="0" y="102950"/>
                  </a:moveTo>
                  <a:lnTo>
                    <a:pt x="16768" y="97361"/>
                  </a:lnTo>
                  <a:lnTo>
                    <a:pt x="78565" y="101405"/>
                  </a:lnTo>
                  <a:lnTo>
                    <a:pt x="139261" y="102645"/>
                  </a:lnTo>
                  <a:lnTo>
                    <a:pt x="196311" y="102890"/>
                  </a:lnTo>
                  <a:lnTo>
                    <a:pt x="252640" y="102938"/>
                  </a:lnTo>
                  <a:lnTo>
                    <a:pt x="308827" y="102948"/>
                  </a:lnTo>
                  <a:lnTo>
                    <a:pt x="366156" y="110185"/>
                  </a:lnTo>
                  <a:lnTo>
                    <a:pt x="415507" y="112503"/>
                  </a:lnTo>
                  <a:lnTo>
                    <a:pt x="467174" y="113189"/>
                  </a:lnTo>
                  <a:lnTo>
                    <a:pt x="519528" y="114563"/>
                  </a:lnTo>
                  <a:lnTo>
                    <a:pt x="570915" y="120689"/>
                  </a:lnTo>
                  <a:lnTo>
                    <a:pt x="627673" y="120232"/>
                  </a:lnTo>
                  <a:lnTo>
                    <a:pt x="639547" y="117981"/>
                  </a:lnTo>
                  <a:lnTo>
                    <a:pt x="645124" y="114140"/>
                  </a:lnTo>
                  <a:lnTo>
                    <a:pt x="646502" y="109240"/>
                  </a:lnTo>
                  <a:lnTo>
                    <a:pt x="645080" y="103634"/>
                  </a:lnTo>
                  <a:lnTo>
                    <a:pt x="634143" y="91166"/>
                  </a:lnTo>
                  <a:lnTo>
                    <a:pt x="575237" y="50197"/>
                  </a:lnTo>
                  <a:lnTo>
                    <a:pt x="516779" y="15198"/>
                  </a:lnTo>
                  <a:lnTo>
                    <a:pt x="495231" y="1168"/>
                  </a:lnTo>
                  <a:lnTo>
                    <a:pt x="491591" y="0"/>
                  </a:lnTo>
                  <a:lnTo>
                    <a:pt x="492674" y="2731"/>
                  </a:lnTo>
                  <a:lnTo>
                    <a:pt x="496905" y="8062"/>
                  </a:lnTo>
                  <a:lnTo>
                    <a:pt x="559895" y="54015"/>
                  </a:lnTo>
                  <a:lnTo>
                    <a:pt x="583266" y="73763"/>
                  </a:lnTo>
                  <a:lnTo>
                    <a:pt x="609557" y="89882"/>
                  </a:lnTo>
                  <a:lnTo>
                    <a:pt x="621084" y="106501"/>
                  </a:lnTo>
                  <a:lnTo>
                    <a:pt x="622287" y="115846"/>
                  </a:lnTo>
                  <a:lnTo>
                    <a:pt x="617383" y="135588"/>
                  </a:lnTo>
                  <a:lnTo>
                    <a:pt x="604286" y="152940"/>
                  </a:lnTo>
                  <a:lnTo>
                    <a:pt x="545305" y="212811"/>
                  </a:lnTo>
                  <a:lnTo>
                    <a:pt x="515896" y="2608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867575" y="210569"/>
              <a:ext cx="267616" cy="533535"/>
            </a:xfrm>
            <a:custGeom>
              <a:avLst/>
              <a:gdLst/>
              <a:ahLst/>
              <a:cxnLst/>
              <a:rect l="0" t="0" r="0" b="0"/>
              <a:pathLst>
                <a:path w="267616" h="533535">
                  <a:moveTo>
                    <a:pt x="49233" y="0"/>
                  </a:moveTo>
                  <a:lnTo>
                    <a:pt x="32444" y="62281"/>
                  </a:lnTo>
                  <a:lnTo>
                    <a:pt x="23149" y="124608"/>
                  </a:lnTo>
                  <a:lnTo>
                    <a:pt x="8099" y="163003"/>
                  </a:lnTo>
                  <a:lnTo>
                    <a:pt x="4263" y="167161"/>
                  </a:lnTo>
                  <a:lnTo>
                    <a:pt x="1705" y="165253"/>
                  </a:lnTo>
                  <a:lnTo>
                    <a:pt x="0" y="159302"/>
                  </a:lnTo>
                  <a:lnTo>
                    <a:pt x="4345" y="143331"/>
                  </a:lnTo>
                  <a:lnTo>
                    <a:pt x="24301" y="86985"/>
                  </a:lnTo>
                  <a:lnTo>
                    <a:pt x="36257" y="54630"/>
                  </a:lnTo>
                  <a:lnTo>
                    <a:pt x="47755" y="37538"/>
                  </a:lnTo>
                  <a:lnTo>
                    <a:pt x="63784" y="25263"/>
                  </a:lnTo>
                  <a:lnTo>
                    <a:pt x="72971" y="20351"/>
                  </a:lnTo>
                  <a:lnTo>
                    <a:pt x="92539" y="18014"/>
                  </a:lnTo>
                  <a:lnTo>
                    <a:pt x="114103" y="22044"/>
                  </a:lnTo>
                  <a:lnTo>
                    <a:pt x="151382" y="38637"/>
                  </a:lnTo>
                  <a:lnTo>
                    <a:pt x="196013" y="78212"/>
                  </a:lnTo>
                  <a:lnTo>
                    <a:pt x="233034" y="130743"/>
                  </a:lnTo>
                  <a:lnTo>
                    <a:pt x="254472" y="180114"/>
                  </a:lnTo>
                  <a:lnTo>
                    <a:pt x="265112" y="227023"/>
                  </a:lnTo>
                  <a:lnTo>
                    <a:pt x="267615" y="277966"/>
                  </a:lnTo>
                  <a:lnTo>
                    <a:pt x="261468" y="328936"/>
                  </a:lnTo>
                  <a:lnTo>
                    <a:pt x="245791" y="388672"/>
                  </a:lnTo>
                  <a:lnTo>
                    <a:pt x="227185" y="425168"/>
                  </a:lnTo>
                  <a:lnTo>
                    <a:pt x="184581" y="481549"/>
                  </a:lnTo>
                  <a:lnTo>
                    <a:pt x="154067" y="512739"/>
                  </a:lnTo>
                  <a:lnTo>
                    <a:pt x="133260" y="525412"/>
                  </a:lnTo>
                  <a:lnTo>
                    <a:pt x="90637" y="533534"/>
                  </a:lnTo>
                  <a:lnTo>
                    <a:pt x="78006" y="531164"/>
                  </a:lnTo>
                  <a:lnTo>
                    <a:pt x="57732" y="519173"/>
                  </a:lnTo>
                  <a:lnTo>
                    <a:pt x="33164" y="498280"/>
                  </a:lnTo>
                  <a:lnTo>
                    <a:pt x="24544" y="478041"/>
                  </a:lnTo>
                  <a:lnTo>
                    <a:pt x="21883" y="454619"/>
                  </a:lnTo>
                  <a:lnTo>
                    <a:pt x="24599" y="432510"/>
                  </a:lnTo>
                  <a:lnTo>
                    <a:pt x="35945" y="414105"/>
                  </a:lnTo>
                  <a:lnTo>
                    <a:pt x="52686" y="399296"/>
                  </a:lnTo>
                  <a:lnTo>
                    <a:pt x="71825" y="388815"/>
                  </a:lnTo>
                  <a:lnTo>
                    <a:pt x="92029" y="386496"/>
                  </a:lnTo>
                  <a:lnTo>
                    <a:pt x="152485" y="391492"/>
                  </a:lnTo>
                  <a:lnTo>
                    <a:pt x="193560" y="407416"/>
                  </a:lnTo>
                  <a:lnTo>
                    <a:pt x="240002" y="437407"/>
                  </a:lnTo>
                  <a:lnTo>
                    <a:pt x="259803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401119" y="42113"/>
              <a:ext cx="10529" cy="242157"/>
            </a:xfrm>
            <a:custGeom>
              <a:avLst/>
              <a:gdLst/>
              <a:ahLst/>
              <a:cxnLst/>
              <a:rect l="0" t="0" r="0" b="0"/>
              <a:pathLst>
                <a:path w="10529" h="242157">
                  <a:moveTo>
                    <a:pt x="0" y="0"/>
                  </a:moveTo>
                  <a:lnTo>
                    <a:pt x="0" y="52051"/>
                  </a:lnTo>
                  <a:lnTo>
                    <a:pt x="5589" y="111538"/>
                  </a:lnTo>
                  <a:lnTo>
                    <a:pt x="9553" y="165489"/>
                  </a:lnTo>
                  <a:lnTo>
                    <a:pt x="10336" y="214967"/>
                  </a:lnTo>
                  <a:lnTo>
                    <a:pt x="10528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295834" y="305326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0"/>
                  </a:moveTo>
                  <a:lnTo>
                    <a:pt x="178407" y="3120"/>
                  </a:lnTo>
                  <a:lnTo>
                    <a:pt x="123926" y="17958"/>
                  </a:lnTo>
                  <a:lnTo>
                    <a:pt x="61307" y="28547"/>
                  </a:lnTo>
                  <a:lnTo>
                    <a:pt x="22454" y="338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359005" y="423856"/>
              <a:ext cx="178985" cy="274080"/>
            </a:xfrm>
            <a:custGeom>
              <a:avLst/>
              <a:gdLst/>
              <a:ahLst/>
              <a:cxnLst/>
              <a:rect l="0" t="0" r="0" b="0"/>
              <a:pathLst>
                <a:path w="178985" h="274080">
                  <a:moveTo>
                    <a:pt x="0" y="60454"/>
                  </a:moveTo>
                  <a:lnTo>
                    <a:pt x="9575" y="36408"/>
                  </a:lnTo>
                  <a:lnTo>
                    <a:pt x="20243" y="22081"/>
                  </a:lnTo>
                  <a:lnTo>
                    <a:pt x="44993" y="6451"/>
                  </a:lnTo>
                  <a:lnTo>
                    <a:pt x="80142" y="0"/>
                  </a:lnTo>
                  <a:lnTo>
                    <a:pt x="103469" y="4730"/>
                  </a:lnTo>
                  <a:lnTo>
                    <a:pt x="124365" y="15801"/>
                  </a:lnTo>
                  <a:lnTo>
                    <a:pt x="141451" y="32419"/>
                  </a:lnTo>
                  <a:lnTo>
                    <a:pt x="158635" y="72685"/>
                  </a:lnTo>
                  <a:lnTo>
                    <a:pt x="160972" y="98645"/>
                  </a:lnTo>
                  <a:lnTo>
                    <a:pt x="152939" y="155086"/>
                  </a:lnTo>
                  <a:lnTo>
                    <a:pt x="136676" y="216979"/>
                  </a:lnTo>
                  <a:lnTo>
                    <a:pt x="128595" y="237646"/>
                  </a:lnTo>
                  <a:lnTo>
                    <a:pt x="117205" y="254630"/>
                  </a:lnTo>
                  <a:lnTo>
                    <a:pt x="101224" y="266857"/>
                  </a:lnTo>
                  <a:lnTo>
                    <a:pt x="92049" y="271756"/>
                  </a:lnTo>
                  <a:lnTo>
                    <a:pt x="69376" y="274079"/>
                  </a:lnTo>
                  <a:lnTo>
                    <a:pt x="56779" y="273061"/>
                  </a:lnTo>
                  <a:lnTo>
                    <a:pt x="36543" y="262571"/>
                  </a:lnTo>
                  <a:lnTo>
                    <a:pt x="27872" y="254860"/>
                  </a:lnTo>
                  <a:lnTo>
                    <a:pt x="18237" y="233815"/>
                  </a:lnTo>
                  <a:lnTo>
                    <a:pt x="15667" y="221651"/>
                  </a:lnTo>
                  <a:lnTo>
                    <a:pt x="19052" y="198778"/>
                  </a:lnTo>
                  <a:lnTo>
                    <a:pt x="23230" y="187765"/>
                  </a:lnTo>
                  <a:lnTo>
                    <a:pt x="30694" y="180423"/>
                  </a:lnTo>
                  <a:lnTo>
                    <a:pt x="51466" y="172265"/>
                  </a:lnTo>
                  <a:lnTo>
                    <a:pt x="102930" y="167029"/>
                  </a:lnTo>
                  <a:lnTo>
                    <a:pt x="151916" y="169114"/>
                  </a:lnTo>
                  <a:lnTo>
                    <a:pt x="178984" y="1762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2628762" y="2053057"/>
            <a:ext cx="887757" cy="684353"/>
            <a:chOff x="2628762" y="2053057"/>
            <a:chExt cx="887757" cy="684353"/>
          </a:xfrm>
        </p:grpSpPr>
        <p:sp>
          <p:nvSpPr>
            <p:cNvPr id="31" name="Freeform 30"/>
            <p:cNvSpPr/>
            <p:nvPr/>
          </p:nvSpPr>
          <p:spPr>
            <a:xfrm>
              <a:off x="2628762" y="2232041"/>
              <a:ext cx="334432" cy="484312"/>
            </a:xfrm>
            <a:custGeom>
              <a:avLst/>
              <a:gdLst/>
              <a:ahLst/>
              <a:cxnLst/>
              <a:rect l="0" t="0" r="0" b="0"/>
              <a:pathLst>
                <a:path w="334432" h="484312">
                  <a:moveTo>
                    <a:pt x="98118" y="0"/>
                  </a:moveTo>
                  <a:lnTo>
                    <a:pt x="81351" y="5589"/>
                  </a:lnTo>
                  <a:lnTo>
                    <a:pt x="66880" y="20811"/>
                  </a:lnTo>
                  <a:lnTo>
                    <a:pt x="24449" y="81087"/>
                  </a:lnTo>
                  <a:lnTo>
                    <a:pt x="6491" y="107474"/>
                  </a:lnTo>
                  <a:lnTo>
                    <a:pt x="73" y="120296"/>
                  </a:lnTo>
                  <a:lnTo>
                    <a:pt x="0" y="118802"/>
                  </a:lnTo>
                  <a:lnTo>
                    <a:pt x="1120" y="114296"/>
                  </a:lnTo>
                  <a:lnTo>
                    <a:pt x="19730" y="90254"/>
                  </a:lnTo>
                  <a:lnTo>
                    <a:pt x="69789" y="36842"/>
                  </a:lnTo>
                  <a:lnTo>
                    <a:pt x="126840" y="14730"/>
                  </a:lnTo>
                  <a:lnTo>
                    <a:pt x="149488" y="7327"/>
                  </a:lnTo>
                  <a:lnTo>
                    <a:pt x="171252" y="9495"/>
                  </a:lnTo>
                  <a:lnTo>
                    <a:pt x="181969" y="13349"/>
                  </a:lnTo>
                  <a:lnTo>
                    <a:pt x="200116" y="26990"/>
                  </a:lnTo>
                  <a:lnTo>
                    <a:pt x="214811" y="44751"/>
                  </a:lnTo>
                  <a:lnTo>
                    <a:pt x="237690" y="95104"/>
                  </a:lnTo>
                  <a:lnTo>
                    <a:pt x="238919" y="115968"/>
                  </a:lnTo>
                  <a:lnTo>
                    <a:pt x="234396" y="135769"/>
                  </a:lnTo>
                  <a:lnTo>
                    <a:pt x="192429" y="197576"/>
                  </a:lnTo>
                  <a:lnTo>
                    <a:pt x="159122" y="227630"/>
                  </a:lnTo>
                  <a:lnTo>
                    <a:pt x="129062" y="243441"/>
                  </a:lnTo>
                  <a:lnTo>
                    <a:pt x="124597" y="244182"/>
                  </a:lnTo>
                  <a:lnTo>
                    <a:pt x="123959" y="242337"/>
                  </a:lnTo>
                  <a:lnTo>
                    <a:pt x="125874" y="238767"/>
                  </a:lnTo>
                  <a:lnTo>
                    <a:pt x="145337" y="228153"/>
                  </a:lnTo>
                  <a:lnTo>
                    <a:pt x="205000" y="222028"/>
                  </a:lnTo>
                  <a:lnTo>
                    <a:pt x="231019" y="223851"/>
                  </a:lnTo>
                  <a:lnTo>
                    <a:pt x="266568" y="239202"/>
                  </a:lnTo>
                  <a:lnTo>
                    <a:pt x="303877" y="265457"/>
                  </a:lnTo>
                  <a:lnTo>
                    <a:pt x="322538" y="285267"/>
                  </a:lnTo>
                  <a:lnTo>
                    <a:pt x="332391" y="312009"/>
                  </a:lnTo>
                  <a:lnTo>
                    <a:pt x="334431" y="341052"/>
                  </a:lnTo>
                  <a:lnTo>
                    <a:pt x="327538" y="365658"/>
                  </a:lnTo>
                  <a:lnTo>
                    <a:pt x="290639" y="422354"/>
                  </a:lnTo>
                  <a:lnTo>
                    <a:pt x="273760" y="436498"/>
                  </a:lnTo>
                  <a:lnTo>
                    <a:pt x="215615" y="466229"/>
                  </a:lnTo>
                  <a:lnTo>
                    <a:pt x="164048" y="480393"/>
                  </a:lnTo>
                  <a:lnTo>
                    <a:pt x="129704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331967" y="2053057"/>
              <a:ext cx="26624" cy="242156"/>
            </a:xfrm>
            <a:custGeom>
              <a:avLst/>
              <a:gdLst/>
              <a:ahLst/>
              <a:cxnLst/>
              <a:rect l="0" t="0" r="0" b="0"/>
              <a:pathLst>
                <a:path w="26624" h="242156">
                  <a:moveTo>
                    <a:pt x="26623" y="0"/>
                  </a:moveTo>
                  <a:lnTo>
                    <a:pt x="15445" y="16767"/>
                  </a:lnTo>
                  <a:lnTo>
                    <a:pt x="8493" y="49551"/>
                  </a:lnTo>
                  <a:lnTo>
                    <a:pt x="6144" y="102551"/>
                  </a:lnTo>
                  <a:lnTo>
                    <a:pt x="5681" y="158080"/>
                  </a:lnTo>
                  <a:lnTo>
                    <a:pt x="0" y="214109"/>
                  </a:lnTo>
                  <a:lnTo>
                    <a:pt x="363" y="229690"/>
                  </a:lnTo>
                  <a:lnTo>
                    <a:pt x="5566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181492" y="2126756"/>
              <a:ext cx="166571" cy="119200"/>
            </a:xfrm>
            <a:custGeom>
              <a:avLst/>
              <a:gdLst/>
              <a:ahLst/>
              <a:cxnLst/>
              <a:rect l="0" t="0" r="0" b="0"/>
              <a:pathLst>
                <a:path w="166571" h="119200">
                  <a:moveTo>
                    <a:pt x="166570" y="52643"/>
                  </a:moveTo>
                  <a:lnTo>
                    <a:pt x="113864" y="71771"/>
                  </a:lnTo>
                  <a:lnTo>
                    <a:pt x="60201" y="100836"/>
                  </a:lnTo>
                  <a:lnTo>
                    <a:pt x="8500" y="119199"/>
                  </a:lnTo>
                  <a:lnTo>
                    <a:pt x="2698" y="116901"/>
                  </a:lnTo>
                  <a:lnTo>
                    <a:pt x="0" y="110689"/>
                  </a:lnTo>
                  <a:lnTo>
                    <a:pt x="122" y="92479"/>
                  </a:lnTo>
                  <a:lnTo>
                    <a:pt x="7938" y="62496"/>
                  </a:lnTo>
                  <a:lnTo>
                    <a:pt x="30946" y="24043"/>
                  </a:lnTo>
                  <a:lnTo>
                    <a:pt x="50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200663" y="2368911"/>
              <a:ext cx="315856" cy="31587"/>
            </a:xfrm>
            <a:custGeom>
              <a:avLst/>
              <a:gdLst/>
              <a:ahLst/>
              <a:cxnLst/>
              <a:rect l="0" t="0" r="0" b="0"/>
              <a:pathLst>
                <a:path w="315856" h="31587">
                  <a:moveTo>
                    <a:pt x="315855" y="0"/>
                  </a:moveTo>
                  <a:lnTo>
                    <a:pt x="261710" y="3120"/>
                  </a:lnTo>
                  <a:lnTo>
                    <a:pt x="206764" y="9065"/>
                  </a:lnTo>
                  <a:lnTo>
                    <a:pt x="149680" y="11410"/>
                  </a:lnTo>
                  <a:lnTo>
                    <a:pt x="86412" y="21925"/>
                  </a:lnTo>
                  <a:lnTo>
                    <a:pt x="28507" y="2967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337533" y="2495253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0" y="0"/>
                  </a:moveTo>
                  <a:lnTo>
                    <a:pt x="8334" y="48931"/>
                  </a:lnTo>
                  <a:lnTo>
                    <a:pt x="12998" y="96777"/>
                  </a:lnTo>
                  <a:lnTo>
                    <a:pt x="19465" y="159757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463875" y="2505782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8333" y="54144"/>
                  </a:lnTo>
                  <a:lnTo>
                    <a:pt x="10095" y="109091"/>
                  </a:lnTo>
                  <a:lnTo>
                    <a:pt x="17679" y="172241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2600888" y="3916601"/>
            <a:ext cx="658546" cy="652874"/>
            <a:chOff x="2600888" y="3916601"/>
            <a:chExt cx="658546" cy="652874"/>
          </a:xfrm>
        </p:grpSpPr>
        <p:sp>
          <p:nvSpPr>
            <p:cNvPr id="38" name="Freeform 37"/>
            <p:cNvSpPr/>
            <p:nvPr/>
          </p:nvSpPr>
          <p:spPr>
            <a:xfrm>
              <a:off x="2600888" y="4064000"/>
              <a:ext cx="202443" cy="505475"/>
            </a:xfrm>
            <a:custGeom>
              <a:avLst/>
              <a:gdLst/>
              <a:ahLst/>
              <a:cxnLst/>
              <a:rect l="0" t="0" r="0" b="0"/>
              <a:pathLst>
                <a:path w="202443" h="505475">
                  <a:moveTo>
                    <a:pt x="136521" y="0"/>
                  </a:moveTo>
                  <a:lnTo>
                    <a:pt x="116278" y="43962"/>
                  </a:lnTo>
                  <a:lnTo>
                    <a:pt x="76623" y="105447"/>
                  </a:lnTo>
                  <a:lnTo>
                    <a:pt x="55972" y="155836"/>
                  </a:lnTo>
                  <a:lnTo>
                    <a:pt x="30576" y="210850"/>
                  </a:lnTo>
                  <a:lnTo>
                    <a:pt x="8619" y="266777"/>
                  </a:lnTo>
                  <a:lnTo>
                    <a:pt x="1422" y="330120"/>
                  </a:lnTo>
                  <a:lnTo>
                    <a:pt x="0" y="388906"/>
                  </a:lnTo>
                  <a:lnTo>
                    <a:pt x="5309" y="439989"/>
                  </a:lnTo>
                  <a:lnTo>
                    <a:pt x="14325" y="473128"/>
                  </a:lnTo>
                  <a:lnTo>
                    <a:pt x="27230" y="491429"/>
                  </a:lnTo>
                  <a:lnTo>
                    <a:pt x="35584" y="499585"/>
                  </a:lnTo>
                  <a:lnTo>
                    <a:pt x="44663" y="503852"/>
                  </a:lnTo>
                  <a:lnTo>
                    <a:pt x="64110" y="505474"/>
                  </a:lnTo>
                  <a:lnTo>
                    <a:pt x="94789" y="499810"/>
                  </a:lnTo>
                  <a:lnTo>
                    <a:pt x="148547" y="465967"/>
                  </a:lnTo>
                  <a:lnTo>
                    <a:pt x="173489" y="439881"/>
                  </a:lnTo>
                  <a:lnTo>
                    <a:pt x="202442" y="378823"/>
                  </a:lnTo>
                  <a:lnTo>
                    <a:pt x="202326" y="341791"/>
                  </a:lnTo>
                  <a:lnTo>
                    <a:pt x="189294" y="306772"/>
                  </a:lnTo>
                  <a:lnTo>
                    <a:pt x="170615" y="279758"/>
                  </a:lnTo>
                  <a:lnTo>
                    <a:pt x="162760" y="275413"/>
                  </a:lnTo>
                  <a:lnTo>
                    <a:pt x="144673" y="273704"/>
                  </a:lnTo>
                  <a:lnTo>
                    <a:pt x="114760" y="284908"/>
                  </a:lnTo>
                  <a:lnTo>
                    <a:pt x="74381" y="318061"/>
                  </a:lnTo>
                  <a:lnTo>
                    <a:pt x="51299" y="348094"/>
                  </a:lnTo>
                  <a:lnTo>
                    <a:pt x="31236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032207" y="3916601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0" y="0"/>
                  </a:moveTo>
                  <a:lnTo>
                    <a:pt x="0" y="58616"/>
                  </a:lnTo>
                  <a:lnTo>
                    <a:pt x="8333" y="121452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011150" y="4148228"/>
              <a:ext cx="168457" cy="52643"/>
            </a:xfrm>
            <a:custGeom>
              <a:avLst/>
              <a:gdLst/>
              <a:ahLst/>
              <a:cxnLst/>
              <a:rect l="0" t="0" r="0" b="0"/>
              <a:pathLst>
                <a:path w="168457" h="52643">
                  <a:moveTo>
                    <a:pt x="168456" y="0"/>
                  </a:moveTo>
                  <a:lnTo>
                    <a:pt x="114581" y="17958"/>
                  </a:lnTo>
                  <a:lnTo>
                    <a:pt x="52534" y="3864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074321" y="4268332"/>
              <a:ext cx="185113" cy="223955"/>
            </a:xfrm>
            <a:custGeom>
              <a:avLst/>
              <a:gdLst/>
              <a:ahLst/>
              <a:cxnLst/>
              <a:rect l="0" t="0" r="0" b="0"/>
              <a:pathLst>
                <a:path w="185113" h="223955">
                  <a:moveTo>
                    <a:pt x="0" y="16766"/>
                  </a:moveTo>
                  <a:lnTo>
                    <a:pt x="11178" y="5588"/>
                  </a:lnTo>
                  <a:lnTo>
                    <a:pt x="32264" y="100"/>
                  </a:lnTo>
                  <a:lnTo>
                    <a:pt x="58793" y="0"/>
                  </a:lnTo>
                  <a:lnTo>
                    <a:pt x="82282" y="7755"/>
                  </a:lnTo>
                  <a:lnTo>
                    <a:pt x="88780" y="15438"/>
                  </a:lnTo>
                  <a:lnTo>
                    <a:pt x="91942" y="25240"/>
                  </a:lnTo>
                  <a:lnTo>
                    <a:pt x="92880" y="36453"/>
                  </a:lnTo>
                  <a:lnTo>
                    <a:pt x="87683" y="55151"/>
                  </a:lnTo>
                  <a:lnTo>
                    <a:pt x="83022" y="63413"/>
                  </a:lnTo>
                  <a:lnTo>
                    <a:pt x="83424" y="70091"/>
                  </a:lnTo>
                  <a:lnTo>
                    <a:pt x="87201" y="75713"/>
                  </a:lnTo>
                  <a:lnTo>
                    <a:pt x="101927" y="85079"/>
                  </a:lnTo>
                  <a:lnTo>
                    <a:pt x="143270" y="103743"/>
                  </a:lnTo>
                  <a:lnTo>
                    <a:pt x="174659" y="129613"/>
                  </a:lnTo>
                  <a:lnTo>
                    <a:pt x="182911" y="149589"/>
                  </a:lnTo>
                  <a:lnTo>
                    <a:pt x="185112" y="161466"/>
                  </a:lnTo>
                  <a:lnTo>
                    <a:pt x="181318" y="184023"/>
                  </a:lnTo>
                  <a:lnTo>
                    <a:pt x="177030" y="194951"/>
                  </a:lnTo>
                  <a:lnTo>
                    <a:pt x="162908" y="210213"/>
                  </a:lnTo>
                  <a:lnTo>
                    <a:pt x="154229" y="215921"/>
                  </a:lnTo>
                  <a:lnTo>
                    <a:pt x="119657" y="223954"/>
                  </a:lnTo>
                  <a:lnTo>
                    <a:pt x="64702" y="210224"/>
                  </a:lnTo>
                  <a:lnTo>
                    <a:pt x="52642" y="2062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2013-11-11T15:03:59Z</dcterms:created>
  <dcterms:modified xsi:type="dcterms:W3CDTF">2013-11-11T15:04:39Z</dcterms:modified>
</cp:coreProperties>
</file>